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1" r:id="rId44"/>
    <p:sldId id="302" r:id="rId45"/>
    <p:sldId id="30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4D71-D54C-4831-8F93-04691B990901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AD7C9EA6-D78D-4413-800D-6BF0770E0BFF}">
      <dgm:prSet/>
      <dgm:spPr/>
      <dgm:t>
        <a:bodyPr/>
        <a:lstStyle/>
        <a:p>
          <a:r>
            <a:rPr lang="tr-TR" b="1" dirty="0"/>
            <a:t>İnsanların ve diğer tüm canlıların birlikte yaşadıkları  ortamdır.</a:t>
          </a:r>
          <a:endParaRPr lang="en-US" dirty="0"/>
        </a:p>
      </dgm:t>
    </dgm:pt>
    <dgm:pt modelId="{115111BB-6D77-4DAE-B625-4F74055B9629}" type="parTrans" cxnId="{4DE36329-959D-45D2-9FB3-1F6F276E6C9C}">
      <dgm:prSet/>
      <dgm:spPr/>
      <dgm:t>
        <a:bodyPr/>
        <a:lstStyle/>
        <a:p>
          <a:endParaRPr lang="en-US"/>
        </a:p>
      </dgm:t>
    </dgm:pt>
    <dgm:pt modelId="{3F7E2A59-B024-4B50-BD80-BA215C15B910}" type="sibTrans" cxnId="{4DE36329-959D-45D2-9FB3-1F6F276E6C9C}">
      <dgm:prSet/>
      <dgm:spPr/>
      <dgm:t>
        <a:bodyPr/>
        <a:lstStyle/>
        <a:p>
          <a:endParaRPr lang="en-US"/>
        </a:p>
      </dgm:t>
    </dgm:pt>
    <dgm:pt modelId="{AFABE518-29AE-4089-9C15-16FCACC6288B}">
      <dgm:prSet/>
      <dgm:spPr/>
      <dgm:t>
        <a:bodyPr/>
        <a:lstStyle/>
        <a:p>
          <a:r>
            <a:rPr lang="tr-TR" b="1"/>
            <a:t>Tüm canlılar birbirine bağımlıdır.</a:t>
          </a:r>
          <a:endParaRPr lang="en-US"/>
        </a:p>
      </dgm:t>
    </dgm:pt>
    <dgm:pt modelId="{DE95F39F-629C-422E-8BE4-E488484E0B0C}" type="parTrans" cxnId="{59BE419C-2815-44A6-88E0-74F9A3F6C552}">
      <dgm:prSet/>
      <dgm:spPr/>
      <dgm:t>
        <a:bodyPr/>
        <a:lstStyle/>
        <a:p>
          <a:endParaRPr lang="en-US"/>
        </a:p>
      </dgm:t>
    </dgm:pt>
    <dgm:pt modelId="{6D42C065-3155-44D7-B4D8-0D2735D7B679}" type="sibTrans" cxnId="{59BE419C-2815-44A6-88E0-74F9A3F6C552}">
      <dgm:prSet/>
      <dgm:spPr/>
      <dgm:t>
        <a:bodyPr/>
        <a:lstStyle/>
        <a:p>
          <a:endParaRPr lang="en-US"/>
        </a:p>
      </dgm:t>
    </dgm:pt>
    <dgm:pt modelId="{17A1E4A5-6EAB-4DFA-AD5C-CCA33ACE181A}" type="pres">
      <dgm:prSet presAssocID="{9C794D71-D54C-4831-8F93-04691B9909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076CD2D-8052-49FD-8F4E-FD90A45B0A74}" type="pres">
      <dgm:prSet presAssocID="{AD7C9EA6-D78D-4413-800D-6BF0770E0BF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9833A1B-A100-42D6-AF1A-FF19781B92EE}" type="pres">
      <dgm:prSet presAssocID="{3F7E2A59-B024-4B50-BD80-BA215C15B910}" presName="sibTrans" presStyleLbl="sibTrans1D1" presStyleIdx="0" presStyleCnt="1"/>
      <dgm:spPr/>
      <dgm:t>
        <a:bodyPr/>
        <a:lstStyle/>
        <a:p>
          <a:endParaRPr lang="tr-TR"/>
        </a:p>
      </dgm:t>
    </dgm:pt>
    <dgm:pt modelId="{7D172FDB-E098-4C76-B5A0-1D9B8825264B}" type="pres">
      <dgm:prSet presAssocID="{3F7E2A59-B024-4B50-BD80-BA215C15B910}" presName="connectorText" presStyleLbl="sibTrans1D1" presStyleIdx="0" presStyleCnt="1"/>
      <dgm:spPr/>
      <dgm:t>
        <a:bodyPr/>
        <a:lstStyle/>
        <a:p>
          <a:endParaRPr lang="tr-TR"/>
        </a:p>
      </dgm:t>
    </dgm:pt>
    <dgm:pt modelId="{C33C7DE7-AE90-472D-825C-FDCC7EA5ADE6}" type="pres">
      <dgm:prSet presAssocID="{AFABE518-29AE-4089-9C15-16FCACC6288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5308087-A15B-454E-B30B-DA2F62D188DB}" type="presOf" srcId="{3F7E2A59-B024-4B50-BD80-BA215C15B910}" destId="{7D172FDB-E098-4C76-B5A0-1D9B8825264B}" srcOrd="1" destOrd="0" presId="urn:microsoft.com/office/officeart/2016/7/layout/RepeatingBendingProcessNew"/>
    <dgm:cxn modelId="{4DE36329-959D-45D2-9FB3-1F6F276E6C9C}" srcId="{9C794D71-D54C-4831-8F93-04691B990901}" destId="{AD7C9EA6-D78D-4413-800D-6BF0770E0BFF}" srcOrd="0" destOrd="0" parTransId="{115111BB-6D77-4DAE-B625-4F74055B9629}" sibTransId="{3F7E2A59-B024-4B50-BD80-BA215C15B910}"/>
    <dgm:cxn modelId="{D2B8FB64-7926-4C27-B496-0E98D75B5E8E}" type="presOf" srcId="{3F7E2A59-B024-4B50-BD80-BA215C15B910}" destId="{39833A1B-A100-42D6-AF1A-FF19781B92EE}" srcOrd="0" destOrd="0" presId="urn:microsoft.com/office/officeart/2016/7/layout/RepeatingBendingProcessNew"/>
    <dgm:cxn modelId="{59BE419C-2815-44A6-88E0-74F9A3F6C552}" srcId="{9C794D71-D54C-4831-8F93-04691B990901}" destId="{AFABE518-29AE-4089-9C15-16FCACC6288B}" srcOrd="1" destOrd="0" parTransId="{DE95F39F-629C-422E-8BE4-E488484E0B0C}" sibTransId="{6D42C065-3155-44D7-B4D8-0D2735D7B679}"/>
    <dgm:cxn modelId="{B260EFCB-8C40-4A20-97BC-9F35171C280B}" type="presOf" srcId="{AFABE518-29AE-4089-9C15-16FCACC6288B}" destId="{C33C7DE7-AE90-472D-825C-FDCC7EA5ADE6}" srcOrd="0" destOrd="0" presId="urn:microsoft.com/office/officeart/2016/7/layout/RepeatingBendingProcessNew"/>
    <dgm:cxn modelId="{156246F2-EE3E-4A51-BAB3-2F8D74CAE479}" type="presOf" srcId="{9C794D71-D54C-4831-8F93-04691B990901}" destId="{17A1E4A5-6EAB-4DFA-AD5C-CCA33ACE181A}" srcOrd="0" destOrd="0" presId="urn:microsoft.com/office/officeart/2016/7/layout/RepeatingBendingProcessNew"/>
    <dgm:cxn modelId="{9786E976-7D11-4041-9759-7858737BEBFF}" type="presOf" srcId="{AD7C9EA6-D78D-4413-800D-6BF0770E0BFF}" destId="{E076CD2D-8052-49FD-8F4E-FD90A45B0A74}" srcOrd="0" destOrd="0" presId="urn:microsoft.com/office/officeart/2016/7/layout/RepeatingBendingProcessNew"/>
    <dgm:cxn modelId="{A0E64782-D704-4FA8-B093-B3C3A9F6FE4E}" type="presParOf" srcId="{17A1E4A5-6EAB-4DFA-AD5C-CCA33ACE181A}" destId="{E076CD2D-8052-49FD-8F4E-FD90A45B0A74}" srcOrd="0" destOrd="0" presId="urn:microsoft.com/office/officeart/2016/7/layout/RepeatingBendingProcessNew"/>
    <dgm:cxn modelId="{CDD0C70A-D5DB-4B3E-B057-676179E30719}" type="presParOf" srcId="{17A1E4A5-6EAB-4DFA-AD5C-CCA33ACE181A}" destId="{39833A1B-A100-42D6-AF1A-FF19781B92EE}" srcOrd="1" destOrd="0" presId="urn:microsoft.com/office/officeart/2016/7/layout/RepeatingBendingProcessNew"/>
    <dgm:cxn modelId="{C6185F09-50B0-46AD-8607-C3EBC41D2E32}" type="presParOf" srcId="{39833A1B-A100-42D6-AF1A-FF19781B92EE}" destId="{7D172FDB-E098-4C76-B5A0-1D9B8825264B}" srcOrd="0" destOrd="0" presId="urn:microsoft.com/office/officeart/2016/7/layout/RepeatingBendingProcessNew"/>
    <dgm:cxn modelId="{8053AD31-3CF2-4A63-BC6B-E03F74ACCE5B}" type="presParOf" srcId="{17A1E4A5-6EAB-4DFA-AD5C-CCA33ACE181A}" destId="{C33C7DE7-AE90-472D-825C-FDCC7EA5ADE6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BEF12C-F36D-4D0F-B6BC-7BD5F6445C3C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4E799A-8E58-4D21-8609-AA655852CC46}">
      <dgm:prSet/>
      <dgm:spPr/>
      <dgm:t>
        <a:bodyPr/>
        <a:lstStyle/>
        <a:p>
          <a:r>
            <a:rPr lang="tr-TR"/>
            <a:t>İsraf etmeyin</a:t>
          </a:r>
          <a:endParaRPr lang="en-US"/>
        </a:p>
      </dgm:t>
    </dgm:pt>
    <dgm:pt modelId="{A6862474-8645-4CE7-93E1-86461B3C6953}" type="parTrans" cxnId="{D3AD9614-2B01-428B-81E7-352623534826}">
      <dgm:prSet/>
      <dgm:spPr/>
      <dgm:t>
        <a:bodyPr/>
        <a:lstStyle/>
        <a:p>
          <a:endParaRPr lang="en-US"/>
        </a:p>
      </dgm:t>
    </dgm:pt>
    <dgm:pt modelId="{514B731B-C3C5-48BE-9498-27150E38A15E}" type="sibTrans" cxnId="{D3AD9614-2B01-428B-81E7-352623534826}">
      <dgm:prSet/>
      <dgm:spPr/>
      <dgm:t>
        <a:bodyPr/>
        <a:lstStyle/>
        <a:p>
          <a:endParaRPr lang="en-US"/>
        </a:p>
      </dgm:t>
    </dgm:pt>
    <dgm:pt modelId="{22E7FA68-E925-43B0-8AFE-A91ADDF9CA51}">
      <dgm:prSet/>
      <dgm:spPr/>
      <dgm:t>
        <a:bodyPr/>
        <a:lstStyle/>
        <a:p>
          <a:r>
            <a:rPr lang="tr-TR" dirty="0"/>
            <a:t>Daha az atık oluşturmaya çalışın</a:t>
          </a:r>
          <a:endParaRPr lang="en-US" dirty="0"/>
        </a:p>
      </dgm:t>
    </dgm:pt>
    <dgm:pt modelId="{571F8385-F950-4C3E-B37B-0A446CD75C77}" type="parTrans" cxnId="{B209D4CC-5A67-48A2-B018-B9BF0D5E9105}">
      <dgm:prSet/>
      <dgm:spPr/>
      <dgm:t>
        <a:bodyPr/>
        <a:lstStyle/>
        <a:p>
          <a:endParaRPr lang="en-US"/>
        </a:p>
      </dgm:t>
    </dgm:pt>
    <dgm:pt modelId="{0ED0D7AB-1939-4801-B3D8-D92869072C1C}" type="sibTrans" cxnId="{B209D4CC-5A67-48A2-B018-B9BF0D5E9105}">
      <dgm:prSet/>
      <dgm:spPr/>
      <dgm:t>
        <a:bodyPr/>
        <a:lstStyle/>
        <a:p>
          <a:endParaRPr lang="en-US"/>
        </a:p>
      </dgm:t>
    </dgm:pt>
    <dgm:pt modelId="{E2B08D9E-FBF0-462B-9776-B52691209AA2}">
      <dgm:prSet/>
      <dgm:spPr/>
      <dgm:t>
        <a:bodyPr/>
        <a:lstStyle/>
        <a:p>
          <a:r>
            <a:rPr lang="tr-TR" dirty="0"/>
            <a:t>Tekrar kullanın</a:t>
          </a:r>
          <a:endParaRPr lang="en-US" dirty="0"/>
        </a:p>
      </dgm:t>
    </dgm:pt>
    <dgm:pt modelId="{B5209EDA-A59B-46EF-8F54-41777CB2C27D}" type="parTrans" cxnId="{8B779525-F09B-4925-B96D-DB8C199C3623}">
      <dgm:prSet/>
      <dgm:spPr/>
      <dgm:t>
        <a:bodyPr/>
        <a:lstStyle/>
        <a:p>
          <a:endParaRPr lang="en-US"/>
        </a:p>
      </dgm:t>
    </dgm:pt>
    <dgm:pt modelId="{8B333B3E-2E4F-460A-A0F6-68A8B342D510}" type="sibTrans" cxnId="{8B779525-F09B-4925-B96D-DB8C199C3623}">
      <dgm:prSet/>
      <dgm:spPr/>
      <dgm:t>
        <a:bodyPr/>
        <a:lstStyle/>
        <a:p>
          <a:endParaRPr lang="en-US"/>
        </a:p>
      </dgm:t>
    </dgm:pt>
    <dgm:pt modelId="{E472146B-5ADE-4E25-BC1B-3628178AB41B}">
      <dgm:prSet/>
      <dgm:spPr/>
      <dgm:t>
        <a:bodyPr/>
        <a:lstStyle/>
        <a:p>
          <a:r>
            <a:rPr lang="tr-TR" dirty="0"/>
            <a:t>Atıkları cinslerine göre ayırın</a:t>
          </a:r>
          <a:endParaRPr lang="en-US" dirty="0"/>
        </a:p>
      </dgm:t>
    </dgm:pt>
    <dgm:pt modelId="{754199F9-57FA-42D7-8A4F-CF8F781407F4}" type="parTrans" cxnId="{85FC7B58-D0CD-40A0-A8A0-77D6E32726C0}">
      <dgm:prSet/>
      <dgm:spPr/>
      <dgm:t>
        <a:bodyPr/>
        <a:lstStyle/>
        <a:p>
          <a:endParaRPr lang="en-US"/>
        </a:p>
      </dgm:t>
    </dgm:pt>
    <dgm:pt modelId="{54257DF0-61F4-49AF-9035-67EE96AFB4D1}" type="sibTrans" cxnId="{85FC7B58-D0CD-40A0-A8A0-77D6E32726C0}">
      <dgm:prSet/>
      <dgm:spPr/>
      <dgm:t>
        <a:bodyPr/>
        <a:lstStyle/>
        <a:p>
          <a:endParaRPr lang="en-US"/>
        </a:p>
      </dgm:t>
    </dgm:pt>
    <dgm:pt modelId="{4DC55D3C-52A0-4C18-80FD-2F8338FFCFE4}" type="pres">
      <dgm:prSet presAssocID="{F2BEF12C-F36D-4D0F-B6BC-7BD5F6445C3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3477F8A-6723-4280-850D-83FCCFCC4AC0}" type="pres">
      <dgm:prSet presAssocID="{AA4E799A-8E58-4D21-8609-AA655852CC46}" presName="parentLin" presStyleCnt="0"/>
      <dgm:spPr/>
    </dgm:pt>
    <dgm:pt modelId="{B8235E87-CC92-4940-A575-0BF5251FE81F}" type="pres">
      <dgm:prSet presAssocID="{AA4E799A-8E58-4D21-8609-AA655852CC46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A8F47095-0846-4389-A198-A5F54A8433EB}" type="pres">
      <dgm:prSet presAssocID="{AA4E799A-8E58-4D21-8609-AA655852CC4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A65A6F-0C67-467E-B059-3B89AF455A56}" type="pres">
      <dgm:prSet presAssocID="{AA4E799A-8E58-4D21-8609-AA655852CC46}" presName="negativeSpace" presStyleCnt="0"/>
      <dgm:spPr/>
    </dgm:pt>
    <dgm:pt modelId="{17E5E007-E4B5-4C79-97E1-CCBA6A0BD30E}" type="pres">
      <dgm:prSet presAssocID="{AA4E799A-8E58-4D21-8609-AA655852CC46}" presName="childText" presStyleLbl="conFgAcc1" presStyleIdx="0" presStyleCnt="4">
        <dgm:presLayoutVars>
          <dgm:bulletEnabled val="1"/>
        </dgm:presLayoutVars>
      </dgm:prSet>
      <dgm:spPr/>
    </dgm:pt>
    <dgm:pt modelId="{D9730837-8731-43C6-909F-6405FF68563F}" type="pres">
      <dgm:prSet presAssocID="{514B731B-C3C5-48BE-9498-27150E38A15E}" presName="spaceBetweenRectangles" presStyleCnt="0"/>
      <dgm:spPr/>
    </dgm:pt>
    <dgm:pt modelId="{3A7A4A80-7354-479D-A158-AEE81BA21483}" type="pres">
      <dgm:prSet presAssocID="{22E7FA68-E925-43B0-8AFE-A91ADDF9CA51}" presName="parentLin" presStyleCnt="0"/>
      <dgm:spPr/>
    </dgm:pt>
    <dgm:pt modelId="{EB66BE4A-9F56-4607-BF52-0AECA5C1A7DD}" type="pres">
      <dgm:prSet presAssocID="{22E7FA68-E925-43B0-8AFE-A91ADDF9CA51}" presName="parentLeftMargin" presStyleLbl="node1" presStyleIdx="0" presStyleCnt="4"/>
      <dgm:spPr/>
      <dgm:t>
        <a:bodyPr/>
        <a:lstStyle/>
        <a:p>
          <a:endParaRPr lang="tr-TR"/>
        </a:p>
      </dgm:t>
    </dgm:pt>
    <dgm:pt modelId="{5F5DBF6B-D8DB-4860-9576-955DDEB98785}" type="pres">
      <dgm:prSet presAssocID="{22E7FA68-E925-43B0-8AFE-A91ADDF9CA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E9704E7-6A1D-46EA-89F8-793C46469F41}" type="pres">
      <dgm:prSet presAssocID="{22E7FA68-E925-43B0-8AFE-A91ADDF9CA51}" presName="negativeSpace" presStyleCnt="0"/>
      <dgm:spPr/>
    </dgm:pt>
    <dgm:pt modelId="{62706425-546E-46C6-9068-331A66FE1DED}" type="pres">
      <dgm:prSet presAssocID="{22E7FA68-E925-43B0-8AFE-A91ADDF9CA51}" presName="childText" presStyleLbl="conFgAcc1" presStyleIdx="1" presStyleCnt="4">
        <dgm:presLayoutVars>
          <dgm:bulletEnabled val="1"/>
        </dgm:presLayoutVars>
      </dgm:prSet>
      <dgm:spPr/>
    </dgm:pt>
    <dgm:pt modelId="{FEAE8A99-8D59-4B92-A2DC-5C863F6CE6FA}" type="pres">
      <dgm:prSet presAssocID="{0ED0D7AB-1939-4801-B3D8-D92869072C1C}" presName="spaceBetweenRectangles" presStyleCnt="0"/>
      <dgm:spPr/>
    </dgm:pt>
    <dgm:pt modelId="{06D1C3D7-0BE8-4FAE-B1E7-13AE95BF7FF7}" type="pres">
      <dgm:prSet presAssocID="{E2B08D9E-FBF0-462B-9776-B52691209AA2}" presName="parentLin" presStyleCnt="0"/>
      <dgm:spPr/>
    </dgm:pt>
    <dgm:pt modelId="{A7D8A263-C50E-42B5-B9D3-E74443EE0CB6}" type="pres">
      <dgm:prSet presAssocID="{E2B08D9E-FBF0-462B-9776-B52691209AA2}" presName="parentLeftMargin" presStyleLbl="node1" presStyleIdx="1" presStyleCnt="4"/>
      <dgm:spPr/>
      <dgm:t>
        <a:bodyPr/>
        <a:lstStyle/>
        <a:p>
          <a:endParaRPr lang="tr-TR"/>
        </a:p>
      </dgm:t>
    </dgm:pt>
    <dgm:pt modelId="{0BF62E3F-7E60-4ED9-AC14-64F5F723681F}" type="pres">
      <dgm:prSet presAssocID="{E2B08D9E-FBF0-462B-9776-B52691209AA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BB27E3-7548-4736-8FF0-8BD5268A222D}" type="pres">
      <dgm:prSet presAssocID="{E2B08D9E-FBF0-462B-9776-B52691209AA2}" presName="negativeSpace" presStyleCnt="0"/>
      <dgm:spPr/>
    </dgm:pt>
    <dgm:pt modelId="{B4C565C2-8E77-4D18-9117-6AB651540A06}" type="pres">
      <dgm:prSet presAssocID="{E2B08D9E-FBF0-462B-9776-B52691209AA2}" presName="childText" presStyleLbl="conFgAcc1" presStyleIdx="2" presStyleCnt="4">
        <dgm:presLayoutVars>
          <dgm:bulletEnabled val="1"/>
        </dgm:presLayoutVars>
      </dgm:prSet>
      <dgm:spPr/>
    </dgm:pt>
    <dgm:pt modelId="{5BC0F2C0-3AFD-49E0-8DEF-BA0990EA0D4C}" type="pres">
      <dgm:prSet presAssocID="{8B333B3E-2E4F-460A-A0F6-68A8B342D510}" presName="spaceBetweenRectangles" presStyleCnt="0"/>
      <dgm:spPr/>
    </dgm:pt>
    <dgm:pt modelId="{45CB2027-5133-4AC0-A7D6-498C31C12922}" type="pres">
      <dgm:prSet presAssocID="{E472146B-5ADE-4E25-BC1B-3628178AB41B}" presName="parentLin" presStyleCnt="0"/>
      <dgm:spPr/>
    </dgm:pt>
    <dgm:pt modelId="{642C1255-A526-411F-9E9E-3AB793B0E782}" type="pres">
      <dgm:prSet presAssocID="{E472146B-5ADE-4E25-BC1B-3628178AB41B}" presName="parentLeftMargin" presStyleLbl="node1" presStyleIdx="2" presStyleCnt="4"/>
      <dgm:spPr/>
      <dgm:t>
        <a:bodyPr/>
        <a:lstStyle/>
        <a:p>
          <a:endParaRPr lang="tr-TR"/>
        </a:p>
      </dgm:t>
    </dgm:pt>
    <dgm:pt modelId="{5B79034F-E765-437F-A49A-123B237916DB}" type="pres">
      <dgm:prSet presAssocID="{E472146B-5ADE-4E25-BC1B-3628178AB41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9FB06A8-15C7-4B7F-92C2-087F041E4639}" type="pres">
      <dgm:prSet presAssocID="{E472146B-5ADE-4E25-BC1B-3628178AB41B}" presName="negativeSpace" presStyleCnt="0"/>
      <dgm:spPr/>
    </dgm:pt>
    <dgm:pt modelId="{4310C6DB-E6F3-460B-B66D-0100D24C2BF1}" type="pres">
      <dgm:prSet presAssocID="{E472146B-5ADE-4E25-BC1B-3628178AB41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D4FBD2-4295-4AC6-99A6-4E0BBBA93E22}" type="presOf" srcId="{22E7FA68-E925-43B0-8AFE-A91ADDF9CA51}" destId="{5F5DBF6B-D8DB-4860-9576-955DDEB98785}" srcOrd="1" destOrd="0" presId="urn:microsoft.com/office/officeart/2005/8/layout/list1"/>
    <dgm:cxn modelId="{D3AD9614-2B01-428B-81E7-352623534826}" srcId="{F2BEF12C-F36D-4D0F-B6BC-7BD5F6445C3C}" destId="{AA4E799A-8E58-4D21-8609-AA655852CC46}" srcOrd="0" destOrd="0" parTransId="{A6862474-8645-4CE7-93E1-86461B3C6953}" sibTransId="{514B731B-C3C5-48BE-9498-27150E38A15E}"/>
    <dgm:cxn modelId="{287C977E-9D0D-406C-BAB0-19EC7824F5A3}" type="presOf" srcId="{E472146B-5ADE-4E25-BC1B-3628178AB41B}" destId="{642C1255-A526-411F-9E9E-3AB793B0E782}" srcOrd="0" destOrd="0" presId="urn:microsoft.com/office/officeart/2005/8/layout/list1"/>
    <dgm:cxn modelId="{EAEBB722-306D-4600-A683-C248C0BAC253}" type="presOf" srcId="{F2BEF12C-F36D-4D0F-B6BC-7BD5F6445C3C}" destId="{4DC55D3C-52A0-4C18-80FD-2F8338FFCFE4}" srcOrd="0" destOrd="0" presId="urn:microsoft.com/office/officeart/2005/8/layout/list1"/>
    <dgm:cxn modelId="{B209D4CC-5A67-48A2-B018-B9BF0D5E9105}" srcId="{F2BEF12C-F36D-4D0F-B6BC-7BD5F6445C3C}" destId="{22E7FA68-E925-43B0-8AFE-A91ADDF9CA51}" srcOrd="1" destOrd="0" parTransId="{571F8385-F950-4C3E-B37B-0A446CD75C77}" sibTransId="{0ED0D7AB-1939-4801-B3D8-D92869072C1C}"/>
    <dgm:cxn modelId="{2C2FCD82-899F-4738-9FB3-295E33382120}" type="presOf" srcId="{E472146B-5ADE-4E25-BC1B-3628178AB41B}" destId="{5B79034F-E765-437F-A49A-123B237916DB}" srcOrd="1" destOrd="0" presId="urn:microsoft.com/office/officeart/2005/8/layout/list1"/>
    <dgm:cxn modelId="{8B779525-F09B-4925-B96D-DB8C199C3623}" srcId="{F2BEF12C-F36D-4D0F-B6BC-7BD5F6445C3C}" destId="{E2B08D9E-FBF0-462B-9776-B52691209AA2}" srcOrd="2" destOrd="0" parTransId="{B5209EDA-A59B-46EF-8F54-41777CB2C27D}" sibTransId="{8B333B3E-2E4F-460A-A0F6-68A8B342D510}"/>
    <dgm:cxn modelId="{9F86326F-E08F-4A9A-983D-1FA82DC896A5}" type="presOf" srcId="{E2B08D9E-FBF0-462B-9776-B52691209AA2}" destId="{0BF62E3F-7E60-4ED9-AC14-64F5F723681F}" srcOrd="1" destOrd="0" presId="urn:microsoft.com/office/officeart/2005/8/layout/list1"/>
    <dgm:cxn modelId="{0C61E0AD-E5CC-40B0-9114-A914F6975366}" type="presOf" srcId="{22E7FA68-E925-43B0-8AFE-A91ADDF9CA51}" destId="{EB66BE4A-9F56-4607-BF52-0AECA5C1A7DD}" srcOrd="0" destOrd="0" presId="urn:microsoft.com/office/officeart/2005/8/layout/list1"/>
    <dgm:cxn modelId="{85FC7B58-D0CD-40A0-A8A0-77D6E32726C0}" srcId="{F2BEF12C-F36D-4D0F-B6BC-7BD5F6445C3C}" destId="{E472146B-5ADE-4E25-BC1B-3628178AB41B}" srcOrd="3" destOrd="0" parTransId="{754199F9-57FA-42D7-8A4F-CF8F781407F4}" sibTransId="{54257DF0-61F4-49AF-9035-67EE96AFB4D1}"/>
    <dgm:cxn modelId="{5EBA6C5D-F283-475A-9B07-0E930637B205}" type="presOf" srcId="{AA4E799A-8E58-4D21-8609-AA655852CC46}" destId="{A8F47095-0846-4389-A198-A5F54A8433EB}" srcOrd="1" destOrd="0" presId="urn:microsoft.com/office/officeart/2005/8/layout/list1"/>
    <dgm:cxn modelId="{4E17761F-CF7D-421D-A722-48447A559070}" type="presOf" srcId="{E2B08D9E-FBF0-462B-9776-B52691209AA2}" destId="{A7D8A263-C50E-42B5-B9D3-E74443EE0CB6}" srcOrd="0" destOrd="0" presId="urn:microsoft.com/office/officeart/2005/8/layout/list1"/>
    <dgm:cxn modelId="{2E83CFB9-F6FC-4AA6-A117-7EBCD721216F}" type="presOf" srcId="{AA4E799A-8E58-4D21-8609-AA655852CC46}" destId="{B8235E87-CC92-4940-A575-0BF5251FE81F}" srcOrd="0" destOrd="0" presId="urn:microsoft.com/office/officeart/2005/8/layout/list1"/>
    <dgm:cxn modelId="{14C4F36B-6BA4-4F0B-A52F-853CB1BFE13D}" type="presParOf" srcId="{4DC55D3C-52A0-4C18-80FD-2F8338FFCFE4}" destId="{23477F8A-6723-4280-850D-83FCCFCC4AC0}" srcOrd="0" destOrd="0" presId="urn:microsoft.com/office/officeart/2005/8/layout/list1"/>
    <dgm:cxn modelId="{0CDCD442-0BA9-4B3C-B4B6-BCA312EF9BD0}" type="presParOf" srcId="{23477F8A-6723-4280-850D-83FCCFCC4AC0}" destId="{B8235E87-CC92-4940-A575-0BF5251FE81F}" srcOrd="0" destOrd="0" presId="urn:microsoft.com/office/officeart/2005/8/layout/list1"/>
    <dgm:cxn modelId="{73F648CF-FB44-42EF-9CE2-2D4886305948}" type="presParOf" srcId="{23477F8A-6723-4280-850D-83FCCFCC4AC0}" destId="{A8F47095-0846-4389-A198-A5F54A8433EB}" srcOrd="1" destOrd="0" presId="urn:microsoft.com/office/officeart/2005/8/layout/list1"/>
    <dgm:cxn modelId="{2D263CD0-E2BA-4CD1-B87E-0850336FFB14}" type="presParOf" srcId="{4DC55D3C-52A0-4C18-80FD-2F8338FFCFE4}" destId="{7FA65A6F-0C67-467E-B059-3B89AF455A56}" srcOrd="1" destOrd="0" presId="urn:microsoft.com/office/officeart/2005/8/layout/list1"/>
    <dgm:cxn modelId="{6FF396D5-92A5-4072-A855-327742A2EB04}" type="presParOf" srcId="{4DC55D3C-52A0-4C18-80FD-2F8338FFCFE4}" destId="{17E5E007-E4B5-4C79-97E1-CCBA6A0BD30E}" srcOrd="2" destOrd="0" presId="urn:microsoft.com/office/officeart/2005/8/layout/list1"/>
    <dgm:cxn modelId="{B03ADB20-07AA-40B6-A424-D185D54BAC8E}" type="presParOf" srcId="{4DC55D3C-52A0-4C18-80FD-2F8338FFCFE4}" destId="{D9730837-8731-43C6-909F-6405FF68563F}" srcOrd="3" destOrd="0" presId="urn:microsoft.com/office/officeart/2005/8/layout/list1"/>
    <dgm:cxn modelId="{DF3ED680-6644-4B23-B3B9-AB4A843D776D}" type="presParOf" srcId="{4DC55D3C-52A0-4C18-80FD-2F8338FFCFE4}" destId="{3A7A4A80-7354-479D-A158-AEE81BA21483}" srcOrd="4" destOrd="0" presId="urn:microsoft.com/office/officeart/2005/8/layout/list1"/>
    <dgm:cxn modelId="{74A1EDF7-975F-4290-9CCD-53FAF82203D8}" type="presParOf" srcId="{3A7A4A80-7354-479D-A158-AEE81BA21483}" destId="{EB66BE4A-9F56-4607-BF52-0AECA5C1A7DD}" srcOrd="0" destOrd="0" presId="urn:microsoft.com/office/officeart/2005/8/layout/list1"/>
    <dgm:cxn modelId="{F5088B6A-B804-4D28-B76A-E6199FBA504C}" type="presParOf" srcId="{3A7A4A80-7354-479D-A158-AEE81BA21483}" destId="{5F5DBF6B-D8DB-4860-9576-955DDEB98785}" srcOrd="1" destOrd="0" presId="urn:microsoft.com/office/officeart/2005/8/layout/list1"/>
    <dgm:cxn modelId="{CB5F6727-7146-4F87-8662-6DCB45736062}" type="presParOf" srcId="{4DC55D3C-52A0-4C18-80FD-2F8338FFCFE4}" destId="{2E9704E7-6A1D-46EA-89F8-793C46469F41}" srcOrd="5" destOrd="0" presId="urn:microsoft.com/office/officeart/2005/8/layout/list1"/>
    <dgm:cxn modelId="{67890528-846E-4AE9-82D2-8DA2EC21DD28}" type="presParOf" srcId="{4DC55D3C-52A0-4C18-80FD-2F8338FFCFE4}" destId="{62706425-546E-46C6-9068-331A66FE1DED}" srcOrd="6" destOrd="0" presId="urn:microsoft.com/office/officeart/2005/8/layout/list1"/>
    <dgm:cxn modelId="{D483E28E-7612-479C-ACFA-DC5100FDFDAE}" type="presParOf" srcId="{4DC55D3C-52A0-4C18-80FD-2F8338FFCFE4}" destId="{FEAE8A99-8D59-4B92-A2DC-5C863F6CE6FA}" srcOrd="7" destOrd="0" presId="urn:microsoft.com/office/officeart/2005/8/layout/list1"/>
    <dgm:cxn modelId="{7FDEC24B-3E6F-46EB-9C6E-652A9F455F39}" type="presParOf" srcId="{4DC55D3C-52A0-4C18-80FD-2F8338FFCFE4}" destId="{06D1C3D7-0BE8-4FAE-B1E7-13AE95BF7FF7}" srcOrd="8" destOrd="0" presId="urn:microsoft.com/office/officeart/2005/8/layout/list1"/>
    <dgm:cxn modelId="{D309AF86-75C0-450E-AFF6-70227477736D}" type="presParOf" srcId="{06D1C3D7-0BE8-4FAE-B1E7-13AE95BF7FF7}" destId="{A7D8A263-C50E-42B5-B9D3-E74443EE0CB6}" srcOrd="0" destOrd="0" presId="urn:microsoft.com/office/officeart/2005/8/layout/list1"/>
    <dgm:cxn modelId="{85471568-00CA-4486-A4F0-5F28609A48E2}" type="presParOf" srcId="{06D1C3D7-0BE8-4FAE-B1E7-13AE95BF7FF7}" destId="{0BF62E3F-7E60-4ED9-AC14-64F5F723681F}" srcOrd="1" destOrd="0" presId="urn:microsoft.com/office/officeart/2005/8/layout/list1"/>
    <dgm:cxn modelId="{97D7F27C-4FAC-458D-B5E2-9F45994EE210}" type="presParOf" srcId="{4DC55D3C-52A0-4C18-80FD-2F8338FFCFE4}" destId="{78BB27E3-7548-4736-8FF0-8BD5268A222D}" srcOrd="9" destOrd="0" presId="urn:microsoft.com/office/officeart/2005/8/layout/list1"/>
    <dgm:cxn modelId="{04FF8696-BA70-4E4B-969D-90FEAB2D7606}" type="presParOf" srcId="{4DC55D3C-52A0-4C18-80FD-2F8338FFCFE4}" destId="{B4C565C2-8E77-4D18-9117-6AB651540A06}" srcOrd="10" destOrd="0" presId="urn:microsoft.com/office/officeart/2005/8/layout/list1"/>
    <dgm:cxn modelId="{8EC8FD8E-87BC-4A88-8ED7-325295758EE1}" type="presParOf" srcId="{4DC55D3C-52A0-4C18-80FD-2F8338FFCFE4}" destId="{5BC0F2C0-3AFD-49E0-8DEF-BA0990EA0D4C}" srcOrd="11" destOrd="0" presId="urn:microsoft.com/office/officeart/2005/8/layout/list1"/>
    <dgm:cxn modelId="{1281F7B7-9B23-463A-92F4-ED3161BB1730}" type="presParOf" srcId="{4DC55D3C-52A0-4C18-80FD-2F8338FFCFE4}" destId="{45CB2027-5133-4AC0-A7D6-498C31C12922}" srcOrd="12" destOrd="0" presId="urn:microsoft.com/office/officeart/2005/8/layout/list1"/>
    <dgm:cxn modelId="{E839EDF2-2728-4817-9D68-CA87F29574AE}" type="presParOf" srcId="{45CB2027-5133-4AC0-A7D6-498C31C12922}" destId="{642C1255-A526-411F-9E9E-3AB793B0E782}" srcOrd="0" destOrd="0" presId="urn:microsoft.com/office/officeart/2005/8/layout/list1"/>
    <dgm:cxn modelId="{8604BB03-8B2C-41B4-9E92-E4BAEF67466E}" type="presParOf" srcId="{45CB2027-5133-4AC0-A7D6-498C31C12922}" destId="{5B79034F-E765-437F-A49A-123B237916DB}" srcOrd="1" destOrd="0" presId="urn:microsoft.com/office/officeart/2005/8/layout/list1"/>
    <dgm:cxn modelId="{E9D23BAB-43D7-4A53-9483-6514FE87ED4B}" type="presParOf" srcId="{4DC55D3C-52A0-4C18-80FD-2F8338FFCFE4}" destId="{79FB06A8-15C7-4B7F-92C2-087F041E4639}" srcOrd="13" destOrd="0" presId="urn:microsoft.com/office/officeart/2005/8/layout/list1"/>
    <dgm:cxn modelId="{CCD0CB95-11EB-4AC7-93BA-26F0C63E3275}" type="presParOf" srcId="{4DC55D3C-52A0-4C18-80FD-2F8338FFCFE4}" destId="{4310C6DB-E6F3-460B-B66D-0100D24C2BF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57A8C-E74B-4CB3-8EA2-183B31E18CFA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69C83BE-55FD-4718-A7A9-898BE80E608A}">
      <dgm:prSet/>
      <dgm:spPr/>
      <dgm:t>
        <a:bodyPr/>
        <a:lstStyle/>
        <a:p>
          <a:r>
            <a:rPr lang="tr-TR"/>
            <a:t>Mutfaklarımızdan çıkan kızartmalık atık yağları lavabo, çöp kovası ve  toprağa  dökmeyelim! </a:t>
          </a:r>
          <a:endParaRPr lang="en-US"/>
        </a:p>
      </dgm:t>
    </dgm:pt>
    <dgm:pt modelId="{86A30702-6DB9-4421-8DFD-A4C808444262}" type="parTrans" cxnId="{10C4EF6C-908D-4F32-B7DA-2970F83FF184}">
      <dgm:prSet/>
      <dgm:spPr/>
      <dgm:t>
        <a:bodyPr/>
        <a:lstStyle/>
        <a:p>
          <a:endParaRPr lang="en-US"/>
        </a:p>
      </dgm:t>
    </dgm:pt>
    <dgm:pt modelId="{77C0F507-4AC7-49AF-8861-B7BCB83025BB}" type="sibTrans" cxnId="{10C4EF6C-908D-4F32-B7DA-2970F83FF18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C0A7593-C040-4341-9CAE-BBC07BDA9A69}">
      <dgm:prSet/>
      <dgm:spPr/>
      <dgm:t>
        <a:bodyPr/>
        <a:lstStyle/>
        <a:p>
          <a:r>
            <a:rPr lang="tr-TR"/>
            <a:t>Bitkisel atık yağları kullanılmış pet şişe,  kavanoz, yoğurt kabı vb. kaplarda biriktirelim. </a:t>
          </a:r>
          <a:endParaRPr lang="en-US"/>
        </a:p>
      </dgm:t>
    </dgm:pt>
    <dgm:pt modelId="{45EFB8CD-5D47-42B3-B07A-EE2793FCF766}" type="parTrans" cxnId="{0602B48B-7D3C-4119-B0B8-7EE97A2C7CFD}">
      <dgm:prSet/>
      <dgm:spPr/>
      <dgm:t>
        <a:bodyPr/>
        <a:lstStyle/>
        <a:p>
          <a:endParaRPr lang="en-US"/>
        </a:p>
      </dgm:t>
    </dgm:pt>
    <dgm:pt modelId="{099266C6-05C1-457B-8D74-638AF8C3B191}" type="sibTrans" cxnId="{0602B48B-7D3C-4119-B0B8-7EE97A2C7CF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40C821C-96BF-47B4-B9F3-E3694B3541B5}">
      <dgm:prSet/>
      <dgm:spPr/>
      <dgm:t>
        <a:bodyPr/>
        <a:lstStyle/>
        <a:p>
          <a:r>
            <a:rPr lang="tr-TR" dirty="0"/>
            <a:t>Atık yağı, pet şişeyle birlikte  ağzını kapalı tutarak okulunuzda bulunan atık yağ biriktirme  bidonuna atınız</a:t>
          </a:r>
          <a:endParaRPr lang="en-US" dirty="0"/>
        </a:p>
      </dgm:t>
    </dgm:pt>
    <dgm:pt modelId="{5D88EEEF-7DC1-457F-9A38-5D0229EC43B6}" type="parTrans" cxnId="{ECEB5995-81BD-4A02-8DBA-68E357FEB78D}">
      <dgm:prSet/>
      <dgm:spPr/>
      <dgm:t>
        <a:bodyPr/>
        <a:lstStyle/>
        <a:p>
          <a:endParaRPr lang="en-US"/>
        </a:p>
      </dgm:t>
    </dgm:pt>
    <dgm:pt modelId="{566A1931-5F70-425D-9531-77F6DE8D4B58}" type="sibTrans" cxnId="{ECEB5995-81BD-4A02-8DBA-68E357FEB78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0465123-F2F6-48A9-9504-4964F768D0EE}">
      <dgm:prSet/>
      <dgm:spPr/>
      <dgm:t>
        <a:bodyPr/>
        <a:lstStyle/>
        <a:p>
          <a:r>
            <a:rPr lang="tr-TR" dirty="0"/>
            <a:t>Atık yağ bidonu dolduğunda ilçe belediyenize haber vererek dolu atık yağ bidonunu teslim edip boş atık yağ bidonu alabilirsiniz.</a:t>
          </a:r>
          <a:endParaRPr lang="en-US" dirty="0"/>
        </a:p>
      </dgm:t>
    </dgm:pt>
    <dgm:pt modelId="{719B8F81-3382-4430-A679-8FBE93126CC0}" type="parTrans" cxnId="{3162B7F8-20F8-45CA-A50F-93490F462C2F}">
      <dgm:prSet/>
      <dgm:spPr/>
      <dgm:t>
        <a:bodyPr/>
        <a:lstStyle/>
        <a:p>
          <a:endParaRPr lang="en-US"/>
        </a:p>
      </dgm:t>
    </dgm:pt>
    <dgm:pt modelId="{5E1BE95C-D58B-49C1-8B9E-69BA2D07ED75}" type="sibTrans" cxnId="{3162B7F8-20F8-45CA-A50F-93490F462C2F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9CB1F7AF-9C73-4EA5-8884-AD210CBC7310}" type="pres">
      <dgm:prSet presAssocID="{00157A8C-E74B-4CB3-8EA2-183B31E18CFA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08B4FC2-D347-4390-82F6-8C86231FD0AE}" type="pres">
      <dgm:prSet presAssocID="{969C83BE-55FD-4718-A7A9-898BE80E608A}" presName="compositeNode" presStyleCnt="0">
        <dgm:presLayoutVars>
          <dgm:bulletEnabled val="1"/>
        </dgm:presLayoutVars>
      </dgm:prSet>
      <dgm:spPr/>
    </dgm:pt>
    <dgm:pt modelId="{8E175558-1A92-48CE-A86B-0551A36A02C4}" type="pres">
      <dgm:prSet presAssocID="{969C83BE-55FD-4718-A7A9-898BE80E608A}" presName="bgRect" presStyleLbl="bgAccFollowNode1" presStyleIdx="0" presStyleCnt="4"/>
      <dgm:spPr/>
      <dgm:t>
        <a:bodyPr/>
        <a:lstStyle/>
        <a:p>
          <a:endParaRPr lang="tr-TR"/>
        </a:p>
      </dgm:t>
    </dgm:pt>
    <dgm:pt modelId="{36C3A66B-E892-405C-9B1B-AA3A484CF33B}" type="pres">
      <dgm:prSet presAssocID="{77C0F507-4AC7-49AF-8861-B7BCB83025BB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E181138E-DD7F-48E1-9C8E-51E33D76CABD}" type="pres">
      <dgm:prSet presAssocID="{969C83BE-55FD-4718-A7A9-898BE80E608A}" presName="bottomLine" presStyleLbl="alignNode1" presStyleIdx="1" presStyleCnt="8">
        <dgm:presLayoutVars/>
      </dgm:prSet>
      <dgm:spPr/>
    </dgm:pt>
    <dgm:pt modelId="{8D221152-757B-4FE7-AC7B-2F7C224C8C8F}" type="pres">
      <dgm:prSet presAssocID="{969C83BE-55FD-4718-A7A9-898BE80E608A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61FB17-265C-4AAF-A239-B0A0F42E21A5}" type="pres">
      <dgm:prSet presAssocID="{77C0F507-4AC7-49AF-8861-B7BCB83025BB}" presName="sibTrans" presStyleCnt="0"/>
      <dgm:spPr/>
    </dgm:pt>
    <dgm:pt modelId="{08877A5C-6561-4235-980C-4EEFE4D70FC8}" type="pres">
      <dgm:prSet presAssocID="{AC0A7593-C040-4341-9CAE-BBC07BDA9A69}" presName="compositeNode" presStyleCnt="0">
        <dgm:presLayoutVars>
          <dgm:bulletEnabled val="1"/>
        </dgm:presLayoutVars>
      </dgm:prSet>
      <dgm:spPr/>
    </dgm:pt>
    <dgm:pt modelId="{FE27DCBB-F3D5-4693-BC9D-D2A16AA7713B}" type="pres">
      <dgm:prSet presAssocID="{AC0A7593-C040-4341-9CAE-BBC07BDA9A69}" presName="bgRect" presStyleLbl="bgAccFollowNode1" presStyleIdx="1" presStyleCnt="4"/>
      <dgm:spPr/>
      <dgm:t>
        <a:bodyPr/>
        <a:lstStyle/>
        <a:p>
          <a:endParaRPr lang="tr-TR"/>
        </a:p>
      </dgm:t>
    </dgm:pt>
    <dgm:pt modelId="{725D6D0B-1378-4862-A7C1-942EAEBCA180}" type="pres">
      <dgm:prSet presAssocID="{099266C6-05C1-457B-8D74-638AF8C3B191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68E3131C-60BE-4B73-9ADF-365B05EB06A8}" type="pres">
      <dgm:prSet presAssocID="{AC0A7593-C040-4341-9CAE-BBC07BDA9A69}" presName="bottomLine" presStyleLbl="alignNode1" presStyleIdx="3" presStyleCnt="8">
        <dgm:presLayoutVars/>
      </dgm:prSet>
      <dgm:spPr/>
    </dgm:pt>
    <dgm:pt modelId="{EFCB1B11-88FA-4D0C-84BA-1F3EF59AF0FE}" type="pres">
      <dgm:prSet presAssocID="{AC0A7593-C040-4341-9CAE-BBC07BDA9A69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C51D07-BC98-41FC-BAC8-C12727D98BEF}" type="pres">
      <dgm:prSet presAssocID="{099266C6-05C1-457B-8D74-638AF8C3B191}" presName="sibTrans" presStyleCnt="0"/>
      <dgm:spPr/>
    </dgm:pt>
    <dgm:pt modelId="{A6A218BC-0CEE-4F32-85FA-4736E6B144C3}" type="pres">
      <dgm:prSet presAssocID="{D40C821C-96BF-47B4-B9F3-E3694B3541B5}" presName="compositeNode" presStyleCnt="0">
        <dgm:presLayoutVars>
          <dgm:bulletEnabled val="1"/>
        </dgm:presLayoutVars>
      </dgm:prSet>
      <dgm:spPr/>
    </dgm:pt>
    <dgm:pt modelId="{31D15895-71CA-47AB-B80D-5AA84FA371A3}" type="pres">
      <dgm:prSet presAssocID="{D40C821C-96BF-47B4-B9F3-E3694B3541B5}" presName="bgRect" presStyleLbl="bgAccFollowNode1" presStyleIdx="2" presStyleCnt="4"/>
      <dgm:spPr/>
      <dgm:t>
        <a:bodyPr/>
        <a:lstStyle/>
        <a:p>
          <a:endParaRPr lang="tr-TR"/>
        </a:p>
      </dgm:t>
    </dgm:pt>
    <dgm:pt modelId="{8C8EBE3D-B509-4D33-A4D2-A808CA79D0FB}" type="pres">
      <dgm:prSet presAssocID="{566A1931-5F70-425D-9531-77F6DE8D4B58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27167825-59F4-4AFB-BF07-BDB5C3A53DF1}" type="pres">
      <dgm:prSet presAssocID="{D40C821C-96BF-47B4-B9F3-E3694B3541B5}" presName="bottomLine" presStyleLbl="alignNode1" presStyleIdx="5" presStyleCnt="8">
        <dgm:presLayoutVars/>
      </dgm:prSet>
      <dgm:spPr/>
    </dgm:pt>
    <dgm:pt modelId="{DBD25006-97CF-4675-B94F-E74906CC42F5}" type="pres">
      <dgm:prSet presAssocID="{D40C821C-96BF-47B4-B9F3-E3694B3541B5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A705B9-D4DD-471E-94E8-6797ECBD7576}" type="pres">
      <dgm:prSet presAssocID="{566A1931-5F70-425D-9531-77F6DE8D4B58}" presName="sibTrans" presStyleCnt="0"/>
      <dgm:spPr/>
    </dgm:pt>
    <dgm:pt modelId="{2EC7B1BC-C676-451B-82E3-AF42298CDE4D}" type="pres">
      <dgm:prSet presAssocID="{20465123-F2F6-48A9-9504-4964F768D0EE}" presName="compositeNode" presStyleCnt="0">
        <dgm:presLayoutVars>
          <dgm:bulletEnabled val="1"/>
        </dgm:presLayoutVars>
      </dgm:prSet>
      <dgm:spPr/>
    </dgm:pt>
    <dgm:pt modelId="{D00AB44F-E4E1-46F0-A8CC-780F57D4E6CA}" type="pres">
      <dgm:prSet presAssocID="{20465123-F2F6-48A9-9504-4964F768D0EE}" presName="bgRect" presStyleLbl="bgAccFollowNode1" presStyleIdx="3" presStyleCnt="4"/>
      <dgm:spPr/>
      <dgm:t>
        <a:bodyPr/>
        <a:lstStyle/>
        <a:p>
          <a:endParaRPr lang="tr-TR"/>
        </a:p>
      </dgm:t>
    </dgm:pt>
    <dgm:pt modelId="{42909020-C6B4-4116-9B99-6C3A90F1395F}" type="pres">
      <dgm:prSet presAssocID="{5E1BE95C-D58B-49C1-8B9E-69BA2D07ED75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tr-TR"/>
        </a:p>
      </dgm:t>
    </dgm:pt>
    <dgm:pt modelId="{CDACA730-0567-4EC0-972E-A623F106E2AE}" type="pres">
      <dgm:prSet presAssocID="{20465123-F2F6-48A9-9504-4964F768D0EE}" presName="bottomLine" presStyleLbl="alignNode1" presStyleIdx="7" presStyleCnt="8" custScaleY="2000000">
        <dgm:presLayoutVars/>
      </dgm:prSet>
      <dgm:spPr/>
    </dgm:pt>
    <dgm:pt modelId="{9120FE34-ECF4-4B29-B890-12C1BE20F255}" type="pres">
      <dgm:prSet presAssocID="{20465123-F2F6-48A9-9504-4964F768D0E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72CE9E4-BE11-4E69-B00C-8CFD32A9C6E4}" type="presOf" srcId="{00157A8C-E74B-4CB3-8EA2-183B31E18CFA}" destId="{9CB1F7AF-9C73-4EA5-8884-AD210CBC7310}" srcOrd="0" destOrd="0" presId="urn:microsoft.com/office/officeart/2016/7/layout/BasicLinearProcessNumbered"/>
    <dgm:cxn modelId="{0EA4C279-7E9E-48BB-B5E2-92F2D9E6BA00}" type="presOf" srcId="{5E1BE95C-D58B-49C1-8B9E-69BA2D07ED75}" destId="{42909020-C6B4-4116-9B99-6C3A90F1395F}" srcOrd="0" destOrd="0" presId="urn:microsoft.com/office/officeart/2016/7/layout/BasicLinearProcessNumbered"/>
    <dgm:cxn modelId="{0602B48B-7D3C-4119-B0B8-7EE97A2C7CFD}" srcId="{00157A8C-E74B-4CB3-8EA2-183B31E18CFA}" destId="{AC0A7593-C040-4341-9CAE-BBC07BDA9A69}" srcOrd="1" destOrd="0" parTransId="{45EFB8CD-5D47-42B3-B07A-EE2793FCF766}" sibTransId="{099266C6-05C1-457B-8D74-638AF8C3B191}"/>
    <dgm:cxn modelId="{1405A15A-4F41-4401-9D6F-DF0C86B70302}" type="presOf" srcId="{D40C821C-96BF-47B4-B9F3-E3694B3541B5}" destId="{31D15895-71CA-47AB-B80D-5AA84FA371A3}" srcOrd="0" destOrd="0" presId="urn:microsoft.com/office/officeart/2016/7/layout/BasicLinearProcessNumbered"/>
    <dgm:cxn modelId="{4F4B70CC-F98A-41D9-B077-3CC49D3D2586}" type="presOf" srcId="{77C0F507-4AC7-49AF-8861-B7BCB83025BB}" destId="{36C3A66B-E892-405C-9B1B-AA3A484CF33B}" srcOrd="0" destOrd="0" presId="urn:microsoft.com/office/officeart/2016/7/layout/BasicLinearProcessNumbered"/>
    <dgm:cxn modelId="{7B4B88CF-D048-4220-8589-CA295C67D060}" type="presOf" srcId="{969C83BE-55FD-4718-A7A9-898BE80E608A}" destId="{8E175558-1A92-48CE-A86B-0551A36A02C4}" srcOrd="0" destOrd="0" presId="urn:microsoft.com/office/officeart/2016/7/layout/BasicLinearProcessNumbered"/>
    <dgm:cxn modelId="{3162B7F8-20F8-45CA-A50F-93490F462C2F}" srcId="{00157A8C-E74B-4CB3-8EA2-183B31E18CFA}" destId="{20465123-F2F6-48A9-9504-4964F768D0EE}" srcOrd="3" destOrd="0" parTransId="{719B8F81-3382-4430-A679-8FBE93126CC0}" sibTransId="{5E1BE95C-D58B-49C1-8B9E-69BA2D07ED75}"/>
    <dgm:cxn modelId="{ECEB5995-81BD-4A02-8DBA-68E357FEB78D}" srcId="{00157A8C-E74B-4CB3-8EA2-183B31E18CFA}" destId="{D40C821C-96BF-47B4-B9F3-E3694B3541B5}" srcOrd="2" destOrd="0" parTransId="{5D88EEEF-7DC1-457F-9A38-5D0229EC43B6}" sibTransId="{566A1931-5F70-425D-9531-77F6DE8D4B58}"/>
    <dgm:cxn modelId="{32175F18-109D-470C-9CDE-391FC3D63699}" type="presOf" srcId="{969C83BE-55FD-4718-A7A9-898BE80E608A}" destId="{8D221152-757B-4FE7-AC7B-2F7C224C8C8F}" srcOrd="1" destOrd="0" presId="urn:microsoft.com/office/officeart/2016/7/layout/BasicLinearProcessNumbered"/>
    <dgm:cxn modelId="{F34EC3A9-FBE1-4F4F-831E-1945719FB08B}" type="presOf" srcId="{566A1931-5F70-425D-9531-77F6DE8D4B58}" destId="{8C8EBE3D-B509-4D33-A4D2-A808CA79D0FB}" srcOrd="0" destOrd="0" presId="urn:microsoft.com/office/officeart/2016/7/layout/BasicLinearProcessNumbered"/>
    <dgm:cxn modelId="{CD1CBE07-88F2-4CCE-8A49-FD48B23D409C}" type="presOf" srcId="{AC0A7593-C040-4341-9CAE-BBC07BDA9A69}" destId="{FE27DCBB-F3D5-4693-BC9D-D2A16AA7713B}" srcOrd="0" destOrd="0" presId="urn:microsoft.com/office/officeart/2016/7/layout/BasicLinearProcessNumbered"/>
    <dgm:cxn modelId="{CE13BE1F-85A7-4F10-8537-C148A008B713}" type="presOf" srcId="{20465123-F2F6-48A9-9504-4964F768D0EE}" destId="{9120FE34-ECF4-4B29-B890-12C1BE20F255}" srcOrd="1" destOrd="0" presId="urn:microsoft.com/office/officeart/2016/7/layout/BasicLinearProcessNumbered"/>
    <dgm:cxn modelId="{0CAEE5C0-486B-4EDC-9763-4C69F485A28F}" type="presOf" srcId="{099266C6-05C1-457B-8D74-638AF8C3B191}" destId="{725D6D0B-1378-4862-A7C1-942EAEBCA180}" srcOrd="0" destOrd="0" presId="urn:microsoft.com/office/officeart/2016/7/layout/BasicLinearProcessNumbered"/>
    <dgm:cxn modelId="{D9777B85-1E82-4F0A-BF26-4E46D33F80E0}" type="presOf" srcId="{AC0A7593-C040-4341-9CAE-BBC07BDA9A69}" destId="{EFCB1B11-88FA-4D0C-84BA-1F3EF59AF0FE}" srcOrd="1" destOrd="0" presId="urn:microsoft.com/office/officeart/2016/7/layout/BasicLinearProcessNumbered"/>
    <dgm:cxn modelId="{10C4EF6C-908D-4F32-B7DA-2970F83FF184}" srcId="{00157A8C-E74B-4CB3-8EA2-183B31E18CFA}" destId="{969C83BE-55FD-4718-A7A9-898BE80E608A}" srcOrd="0" destOrd="0" parTransId="{86A30702-6DB9-4421-8DFD-A4C808444262}" sibTransId="{77C0F507-4AC7-49AF-8861-B7BCB83025BB}"/>
    <dgm:cxn modelId="{3002B7A5-8A55-42C6-B82B-2C9DE22485BF}" type="presOf" srcId="{D40C821C-96BF-47B4-B9F3-E3694B3541B5}" destId="{DBD25006-97CF-4675-B94F-E74906CC42F5}" srcOrd="1" destOrd="0" presId="urn:microsoft.com/office/officeart/2016/7/layout/BasicLinearProcessNumbered"/>
    <dgm:cxn modelId="{36044620-248D-4023-89C4-88BED491664A}" type="presOf" srcId="{20465123-F2F6-48A9-9504-4964F768D0EE}" destId="{D00AB44F-E4E1-46F0-A8CC-780F57D4E6CA}" srcOrd="0" destOrd="0" presId="urn:microsoft.com/office/officeart/2016/7/layout/BasicLinearProcessNumbered"/>
    <dgm:cxn modelId="{EF7422FE-AE43-4313-9B14-6C592FF596D1}" type="presParOf" srcId="{9CB1F7AF-9C73-4EA5-8884-AD210CBC7310}" destId="{608B4FC2-D347-4390-82F6-8C86231FD0AE}" srcOrd="0" destOrd="0" presId="urn:microsoft.com/office/officeart/2016/7/layout/BasicLinearProcessNumbered"/>
    <dgm:cxn modelId="{0DA35802-3493-40C9-A4EB-8CCC30747F29}" type="presParOf" srcId="{608B4FC2-D347-4390-82F6-8C86231FD0AE}" destId="{8E175558-1A92-48CE-A86B-0551A36A02C4}" srcOrd="0" destOrd="0" presId="urn:microsoft.com/office/officeart/2016/7/layout/BasicLinearProcessNumbered"/>
    <dgm:cxn modelId="{04C837B2-6227-42AF-BB71-9AFFC8A89DE3}" type="presParOf" srcId="{608B4FC2-D347-4390-82F6-8C86231FD0AE}" destId="{36C3A66B-E892-405C-9B1B-AA3A484CF33B}" srcOrd="1" destOrd="0" presId="urn:microsoft.com/office/officeart/2016/7/layout/BasicLinearProcessNumbered"/>
    <dgm:cxn modelId="{3BB24546-8072-4D8E-B232-605E220271D7}" type="presParOf" srcId="{608B4FC2-D347-4390-82F6-8C86231FD0AE}" destId="{E181138E-DD7F-48E1-9C8E-51E33D76CABD}" srcOrd="2" destOrd="0" presId="urn:microsoft.com/office/officeart/2016/7/layout/BasicLinearProcessNumbered"/>
    <dgm:cxn modelId="{5020F281-0F6C-4E75-8461-8DDB7EDDBDF7}" type="presParOf" srcId="{608B4FC2-D347-4390-82F6-8C86231FD0AE}" destId="{8D221152-757B-4FE7-AC7B-2F7C224C8C8F}" srcOrd="3" destOrd="0" presId="urn:microsoft.com/office/officeart/2016/7/layout/BasicLinearProcessNumbered"/>
    <dgm:cxn modelId="{F87AFA6A-002F-414B-82A0-7741D9814BB1}" type="presParOf" srcId="{9CB1F7AF-9C73-4EA5-8884-AD210CBC7310}" destId="{8F61FB17-265C-4AAF-A239-B0A0F42E21A5}" srcOrd="1" destOrd="0" presId="urn:microsoft.com/office/officeart/2016/7/layout/BasicLinearProcessNumbered"/>
    <dgm:cxn modelId="{AE2CF302-240F-423B-97A8-7839F35DED13}" type="presParOf" srcId="{9CB1F7AF-9C73-4EA5-8884-AD210CBC7310}" destId="{08877A5C-6561-4235-980C-4EEFE4D70FC8}" srcOrd="2" destOrd="0" presId="urn:microsoft.com/office/officeart/2016/7/layout/BasicLinearProcessNumbered"/>
    <dgm:cxn modelId="{8FCFEF3D-5999-409D-8744-B089E48BDD7C}" type="presParOf" srcId="{08877A5C-6561-4235-980C-4EEFE4D70FC8}" destId="{FE27DCBB-F3D5-4693-BC9D-D2A16AA7713B}" srcOrd="0" destOrd="0" presId="urn:microsoft.com/office/officeart/2016/7/layout/BasicLinearProcessNumbered"/>
    <dgm:cxn modelId="{FE038695-A587-46CC-86A0-8F86CE18FEBA}" type="presParOf" srcId="{08877A5C-6561-4235-980C-4EEFE4D70FC8}" destId="{725D6D0B-1378-4862-A7C1-942EAEBCA180}" srcOrd="1" destOrd="0" presId="urn:microsoft.com/office/officeart/2016/7/layout/BasicLinearProcessNumbered"/>
    <dgm:cxn modelId="{D0E02E52-DF4D-424B-A496-19B1CE9F76C9}" type="presParOf" srcId="{08877A5C-6561-4235-980C-4EEFE4D70FC8}" destId="{68E3131C-60BE-4B73-9ADF-365B05EB06A8}" srcOrd="2" destOrd="0" presId="urn:microsoft.com/office/officeart/2016/7/layout/BasicLinearProcessNumbered"/>
    <dgm:cxn modelId="{1D26E99E-ED3F-4724-85C2-4D92E79750E4}" type="presParOf" srcId="{08877A5C-6561-4235-980C-4EEFE4D70FC8}" destId="{EFCB1B11-88FA-4D0C-84BA-1F3EF59AF0FE}" srcOrd="3" destOrd="0" presId="urn:microsoft.com/office/officeart/2016/7/layout/BasicLinearProcessNumbered"/>
    <dgm:cxn modelId="{09872AAC-FC8B-4474-932D-D7BF3806BFC9}" type="presParOf" srcId="{9CB1F7AF-9C73-4EA5-8884-AD210CBC7310}" destId="{DBC51D07-BC98-41FC-BAC8-C12727D98BEF}" srcOrd="3" destOrd="0" presId="urn:microsoft.com/office/officeart/2016/7/layout/BasicLinearProcessNumbered"/>
    <dgm:cxn modelId="{60E17C72-7878-406D-A880-CB8E2E433FC4}" type="presParOf" srcId="{9CB1F7AF-9C73-4EA5-8884-AD210CBC7310}" destId="{A6A218BC-0CEE-4F32-85FA-4736E6B144C3}" srcOrd="4" destOrd="0" presId="urn:microsoft.com/office/officeart/2016/7/layout/BasicLinearProcessNumbered"/>
    <dgm:cxn modelId="{D90AD795-6864-4866-AB4A-A52FB872B2C8}" type="presParOf" srcId="{A6A218BC-0CEE-4F32-85FA-4736E6B144C3}" destId="{31D15895-71CA-47AB-B80D-5AA84FA371A3}" srcOrd="0" destOrd="0" presId="urn:microsoft.com/office/officeart/2016/7/layout/BasicLinearProcessNumbered"/>
    <dgm:cxn modelId="{AE6B3B2A-9802-4138-B454-1DE5BD856532}" type="presParOf" srcId="{A6A218BC-0CEE-4F32-85FA-4736E6B144C3}" destId="{8C8EBE3D-B509-4D33-A4D2-A808CA79D0FB}" srcOrd="1" destOrd="0" presId="urn:microsoft.com/office/officeart/2016/7/layout/BasicLinearProcessNumbered"/>
    <dgm:cxn modelId="{4DA8CB28-0678-4058-A7C0-552D277CD0DF}" type="presParOf" srcId="{A6A218BC-0CEE-4F32-85FA-4736E6B144C3}" destId="{27167825-59F4-4AFB-BF07-BDB5C3A53DF1}" srcOrd="2" destOrd="0" presId="urn:microsoft.com/office/officeart/2016/7/layout/BasicLinearProcessNumbered"/>
    <dgm:cxn modelId="{E054C32B-51D8-4931-8E2E-5A9F72B62A4B}" type="presParOf" srcId="{A6A218BC-0CEE-4F32-85FA-4736E6B144C3}" destId="{DBD25006-97CF-4675-B94F-E74906CC42F5}" srcOrd="3" destOrd="0" presId="urn:microsoft.com/office/officeart/2016/7/layout/BasicLinearProcessNumbered"/>
    <dgm:cxn modelId="{28170367-6B56-46EE-A82B-AF284A775C91}" type="presParOf" srcId="{9CB1F7AF-9C73-4EA5-8884-AD210CBC7310}" destId="{6BA705B9-D4DD-471E-94E8-6797ECBD7576}" srcOrd="5" destOrd="0" presId="urn:microsoft.com/office/officeart/2016/7/layout/BasicLinearProcessNumbered"/>
    <dgm:cxn modelId="{2DE1D15E-C0A1-4715-B923-A99BF426BAA5}" type="presParOf" srcId="{9CB1F7AF-9C73-4EA5-8884-AD210CBC7310}" destId="{2EC7B1BC-C676-451B-82E3-AF42298CDE4D}" srcOrd="6" destOrd="0" presId="urn:microsoft.com/office/officeart/2016/7/layout/BasicLinearProcessNumbered"/>
    <dgm:cxn modelId="{284FE84D-CA6B-4BDB-AC67-96DDB9AE171C}" type="presParOf" srcId="{2EC7B1BC-C676-451B-82E3-AF42298CDE4D}" destId="{D00AB44F-E4E1-46F0-A8CC-780F57D4E6CA}" srcOrd="0" destOrd="0" presId="urn:microsoft.com/office/officeart/2016/7/layout/BasicLinearProcessNumbered"/>
    <dgm:cxn modelId="{336277B7-5BF1-4413-A903-5EEDC318CC8E}" type="presParOf" srcId="{2EC7B1BC-C676-451B-82E3-AF42298CDE4D}" destId="{42909020-C6B4-4116-9B99-6C3A90F1395F}" srcOrd="1" destOrd="0" presId="urn:microsoft.com/office/officeart/2016/7/layout/BasicLinearProcessNumbered"/>
    <dgm:cxn modelId="{2D936D6E-A139-4DC8-B6FF-E9DCDBCAD321}" type="presParOf" srcId="{2EC7B1BC-C676-451B-82E3-AF42298CDE4D}" destId="{CDACA730-0567-4EC0-972E-A623F106E2AE}" srcOrd="2" destOrd="0" presId="urn:microsoft.com/office/officeart/2016/7/layout/BasicLinearProcessNumbered"/>
    <dgm:cxn modelId="{90726F7F-9A76-44A9-8BA6-99218ECD19E5}" type="presParOf" srcId="{2EC7B1BC-C676-451B-82E3-AF42298CDE4D}" destId="{9120FE34-ECF4-4B29-B890-12C1BE20F25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57A8C-E74B-4CB3-8EA2-183B31E18CF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9C83BE-55FD-4718-A7A9-898BE80E608A}">
      <dgm:prSet/>
      <dgm:spPr/>
      <dgm:t>
        <a:bodyPr/>
        <a:lstStyle/>
        <a:p>
          <a:r>
            <a:rPr lang="tr-TR" dirty="0"/>
            <a:t>Atık pilleri çöpe ve sokaklara, deniz, göl, nehir </a:t>
          </a:r>
          <a:r>
            <a:rPr lang="tr-TR" dirty="0" err="1"/>
            <a:t>v.b</a:t>
          </a:r>
          <a:r>
            <a:rPr lang="tr-TR" dirty="0"/>
            <a:t>. doğal ortamlara Atmayalım!</a:t>
          </a:r>
          <a:endParaRPr lang="en-US" dirty="0"/>
        </a:p>
      </dgm:t>
    </dgm:pt>
    <dgm:pt modelId="{86A30702-6DB9-4421-8DFD-A4C808444262}" type="parTrans" cxnId="{10C4EF6C-908D-4F32-B7DA-2970F83FF184}">
      <dgm:prSet/>
      <dgm:spPr/>
      <dgm:t>
        <a:bodyPr/>
        <a:lstStyle/>
        <a:p>
          <a:endParaRPr lang="en-US"/>
        </a:p>
      </dgm:t>
    </dgm:pt>
    <dgm:pt modelId="{77C0F507-4AC7-49AF-8861-B7BCB83025BB}" type="sibTrans" cxnId="{10C4EF6C-908D-4F32-B7DA-2970F83FF184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C0A7593-C040-4341-9CAE-BBC07BDA9A69}">
      <dgm:prSet/>
      <dgm:spPr/>
      <dgm:t>
        <a:bodyPr/>
        <a:lstStyle/>
        <a:p>
          <a:r>
            <a:rPr lang="tr-TR" dirty="0"/>
            <a:t>Atık pilleri evsel kaynaklı atıklardan ayrı olarak biriktirelim.</a:t>
          </a:r>
          <a:endParaRPr lang="en-US" dirty="0"/>
        </a:p>
      </dgm:t>
    </dgm:pt>
    <dgm:pt modelId="{45EFB8CD-5D47-42B3-B07A-EE2793FCF766}" type="parTrans" cxnId="{0602B48B-7D3C-4119-B0B8-7EE97A2C7CFD}">
      <dgm:prSet/>
      <dgm:spPr/>
      <dgm:t>
        <a:bodyPr/>
        <a:lstStyle/>
        <a:p>
          <a:endParaRPr lang="en-US"/>
        </a:p>
      </dgm:t>
    </dgm:pt>
    <dgm:pt modelId="{099266C6-05C1-457B-8D74-638AF8C3B191}" type="sibTrans" cxnId="{0602B48B-7D3C-4119-B0B8-7EE97A2C7CF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40C821C-96BF-47B4-B9F3-E3694B3541B5}">
      <dgm:prSet/>
      <dgm:spPr/>
      <dgm:t>
        <a:bodyPr/>
        <a:lstStyle/>
        <a:p>
          <a:r>
            <a:rPr lang="tr-TR" dirty="0"/>
            <a:t>Biriktirdiğimiz atık pilleri en yakın atık pil toplama kutularına atalım (metro istasyonları, muhtarlık, okul, hastane, bazı siteler, alışveriş merkezleri vb.)</a:t>
          </a:r>
          <a:endParaRPr lang="en-US" dirty="0"/>
        </a:p>
      </dgm:t>
    </dgm:pt>
    <dgm:pt modelId="{5D88EEEF-7DC1-457F-9A38-5D0229EC43B6}" type="parTrans" cxnId="{ECEB5995-81BD-4A02-8DBA-68E357FEB78D}">
      <dgm:prSet/>
      <dgm:spPr/>
      <dgm:t>
        <a:bodyPr/>
        <a:lstStyle/>
        <a:p>
          <a:endParaRPr lang="en-US"/>
        </a:p>
      </dgm:t>
    </dgm:pt>
    <dgm:pt modelId="{566A1931-5F70-425D-9531-77F6DE8D4B58}" type="sibTrans" cxnId="{ECEB5995-81BD-4A02-8DBA-68E357FEB78D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9AC88F88-54BB-4725-80E3-4F056320A78E}" type="pres">
      <dgm:prSet presAssocID="{00157A8C-E74B-4CB3-8EA2-183B31E18CFA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57387B-719B-4416-A293-431B4645336C}" type="pres">
      <dgm:prSet presAssocID="{969C83BE-55FD-4718-A7A9-898BE80E608A}" presName="compositeNode" presStyleCnt="0">
        <dgm:presLayoutVars>
          <dgm:bulletEnabled val="1"/>
        </dgm:presLayoutVars>
      </dgm:prSet>
      <dgm:spPr/>
    </dgm:pt>
    <dgm:pt modelId="{31884BA2-0504-45F0-A1A5-8C67F610C2C0}" type="pres">
      <dgm:prSet presAssocID="{969C83BE-55FD-4718-A7A9-898BE80E608A}" presName="bgRect" presStyleLbl="alignNode1" presStyleIdx="0" presStyleCnt="3"/>
      <dgm:spPr/>
      <dgm:t>
        <a:bodyPr/>
        <a:lstStyle/>
        <a:p>
          <a:endParaRPr lang="tr-TR"/>
        </a:p>
      </dgm:t>
    </dgm:pt>
    <dgm:pt modelId="{E99946CF-7563-4C6D-A53D-4A7269DAB2A2}" type="pres">
      <dgm:prSet presAssocID="{77C0F507-4AC7-49AF-8861-B7BCB83025BB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DA2579-74C4-4C3D-8E4B-6D52C5D26F93}" type="pres">
      <dgm:prSet presAssocID="{969C83BE-55FD-4718-A7A9-898BE80E608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40EC9A-FC39-46BA-AF2C-E1777306D431}" type="pres">
      <dgm:prSet presAssocID="{77C0F507-4AC7-49AF-8861-B7BCB83025BB}" presName="sibTrans" presStyleCnt="0"/>
      <dgm:spPr/>
    </dgm:pt>
    <dgm:pt modelId="{A3083245-5C6A-4AC7-A1C3-3D39DE436DDB}" type="pres">
      <dgm:prSet presAssocID="{AC0A7593-C040-4341-9CAE-BBC07BDA9A69}" presName="compositeNode" presStyleCnt="0">
        <dgm:presLayoutVars>
          <dgm:bulletEnabled val="1"/>
        </dgm:presLayoutVars>
      </dgm:prSet>
      <dgm:spPr/>
    </dgm:pt>
    <dgm:pt modelId="{79F5CDB6-02D5-456A-8155-1CE3A7BB055C}" type="pres">
      <dgm:prSet presAssocID="{AC0A7593-C040-4341-9CAE-BBC07BDA9A69}" presName="bgRect" presStyleLbl="alignNode1" presStyleIdx="1" presStyleCnt="3"/>
      <dgm:spPr/>
      <dgm:t>
        <a:bodyPr/>
        <a:lstStyle/>
        <a:p>
          <a:endParaRPr lang="tr-TR"/>
        </a:p>
      </dgm:t>
    </dgm:pt>
    <dgm:pt modelId="{C973FFB8-6F47-4696-932B-DA0DDF86522C}" type="pres">
      <dgm:prSet presAssocID="{099266C6-05C1-457B-8D74-638AF8C3B191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DEB649-E231-4FDF-958C-D9FA50353966}" type="pres">
      <dgm:prSet presAssocID="{AC0A7593-C040-4341-9CAE-BBC07BDA9A69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81CC37-16C7-47BB-9AD2-9D37A923B662}" type="pres">
      <dgm:prSet presAssocID="{099266C6-05C1-457B-8D74-638AF8C3B191}" presName="sibTrans" presStyleCnt="0"/>
      <dgm:spPr/>
    </dgm:pt>
    <dgm:pt modelId="{B16E50F9-4E03-4B6B-B136-F64B1280AE71}" type="pres">
      <dgm:prSet presAssocID="{D40C821C-96BF-47B4-B9F3-E3694B3541B5}" presName="compositeNode" presStyleCnt="0">
        <dgm:presLayoutVars>
          <dgm:bulletEnabled val="1"/>
        </dgm:presLayoutVars>
      </dgm:prSet>
      <dgm:spPr/>
    </dgm:pt>
    <dgm:pt modelId="{9A11777C-21C7-46FC-9C4A-67F0926BBDEE}" type="pres">
      <dgm:prSet presAssocID="{D40C821C-96BF-47B4-B9F3-E3694B3541B5}" presName="bgRect" presStyleLbl="alignNode1" presStyleIdx="2" presStyleCnt="3"/>
      <dgm:spPr/>
      <dgm:t>
        <a:bodyPr/>
        <a:lstStyle/>
        <a:p>
          <a:endParaRPr lang="tr-TR"/>
        </a:p>
      </dgm:t>
    </dgm:pt>
    <dgm:pt modelId="{0B613730-A890-4832-92AA-4B8DDEC27525}" type="pres">
      <dgm:prSet presAssocID="{566A1931-5F70-425D-9531-77F6DE8D4B5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B52830-87FD-48D7-A31E-76688392DAD5}" type="pres">
      <dgm:prSet presAssocID="{D40C821C-96BF-47B4-B9F3-E3694B3541B5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B34DE13-D134-4AAC-A943-99BB03B17CEE}" type="presOf" srcId="{099266C6-05C1-457B-8D74-638AF8C3B191}" destId="{C973FFB8-6F47-4696-932B-DA0DDF86522C}" srcOrd="0" destOrd="0" presId="urn:microsoft.com/office/officeart/2016/7/layout/LinearBlockProcessNumbered"/>
    <dgm:cxn modelId="{BD7AF665-FCE3-4E3F-894C-CECE35F34CFE}" type="presOf" srcId="{AC0A7593-C040-4341-9CAE-BBC07BDA9A69}" destId="{23DEB649-E231-4FDF-958C-D9FA50353966}" srcOrd="1" destOrd="0" presId="urn:microsoft.com/office/officeart/2016/7/layout/LinearBlockProcessNumbered"/>
    <dgm:cxn modelId="{46E00547-A215-4729-A791-236C348D8DF2}" type="presOf" srcId="{AC0A7593-C040-4341-9CAE-BBC07BDA9A69}" destId="{79F5CDB6-02D5-456A-8155-1CE3A7BB055C}" srcOrd="0" destOrd="0" presId="urn:microsoft.com/office/officeart/2016/7/layout/LinearBlockProcessNumbered"/>
    <dgm:cxn modelId="{ECEB5995-81BD-4A02-8DBA-68E357FEB78D}" srcId="{00157A8C-E74B-4CB3-8EA2-183B31E18CFA}" destId="{D40C821C-96BF-47B4-B9F3-E3694B3541B5}" srcOrd="2" destOrd="0" parTransId="{5D88EEEF-7DC1-457F-9A38-5D0229EC43B6}" sibTransId="{566A1931-5F70-425D-9531-77F6DE8D4B58}"/>
    <dgm:cxn modelId="{D51F4920-A3D6-4A85-8BA4-22E65C4BF753}" type="presOf" srcId="{77C0F507-4AC7-49AF-8861-B7BCB83025BB}" destId="{E99946CF-7563-4C6D-A53D-4A7269DAB2A2}" srcOrd="0" destOrd="0" presId="urn:microsoft.com/office/officeart/2016/7/layout/LinearBlockProcessNumbered"/>
    <dgm:cxn modelId="{0FBCE5F0-A8D1-411C-9049-F10B1650EA12}" type="presOf" srcId="{969C83BE-55FD-4718-A7A9-898BE80E608A}" destId="{C2DA2579-74C4-4C3D-8E4B-6D52C5D26F93}" srcOrd="1" destOrd="0" presId="urn:microsoft.com/office/officeart/2016/7/layout/LinearBlockProcessNumbered"/>
    <dgm:cxn modelId="{10C4EF6C-908D-4F32-B7DA-2970F83FF184}" srcId="{00157A8C-E74B-4CB3-8EA2-183B31E18CFA}" destId="{969C83BE-55FD-4718-A7A9-898BE80E608A}" srcOrd="0" destOrd="0" parTransId="{86A30702-6DB9-4421-8DFD-A4C808444262}" sibTransId="{77C0F507-4AC7-49AF-8861-B7BCB83025BB}"/>
    <dgm:cxn modelId="{5AD70D2D-85AD-4170-AF62-094BE73D3972}" type="presOf" srcId="{00157A8C-E74B-4CB3-8EA2-183B31E18CFA}" destId="{9AC88F88-54BB-4725-80E3-4F056320A78E}" srcOrd="0" destOrd="0" presId="urn:microsoft.com/office/officeart/2016/7/layout/LinearBlockProcessNumbered"/>
    <dgm:cxn modelId="{E2D59380-F972-4D47-B279-3E1CC9C219A1}" type="presOf" srcId="{D40C821C-96BF-47B4-B9F3-E3694B3541B5}" destId="{4FB52830-87FD-48D7-A31E-76688392DAD5}" srcOrd="1" destOrd="0" presId="urn:microsoft.com/office/officeart/2016/7/layout/LinearBlockProcessNumbered"/>
    <dgm:cxn modelId="{64BABA51-D3D4-46FD-812A-E0FEF2B9D86F}" type="presOf" srcId="{969C83BE-55FD-4718-A7A9-898BE80E608A}" destId="{31884BA2-0504-45F0-A1A5-8C67F610C2C0}" srcOrd="0" destOrd="0" presId="urn:microsoft.com/office/officeart/2016/7/layout/LinearBlockProcessNumbered"/>
    <dgm:cxn modelId="{0602B48B-7D3C-4119-B0B8-7EE97A2C7CFD}" srcId="{00157A8C-E74B-4CB3-8EA2-183B31E18CFA}" destId="{AC0A7593-C040-4341-9CAE-BBC07BDA9A69}" srcOrd="1" destOrd="0" parTransId="{45EFB8CD-5D47-42B3-B07A-EE2793FCF766}" sibTransId="{099266C6-05C1-457B-8D74-638AF8C3B191}"/>
    <dgm:cxn modelId="{2194E3A8-7720-42A2-B5F9-61D7E6E77308}" type="presOf" srcId="{566A1931-5F70-425D-9531-77F6DE8D4B58}" destId="{0B613730-A890-4832-92AA-4B8DDEC27525}" srcOrd="0" destOrd="0" presId="urn:microsoft.com/office/officeart/2016/7/layout/LinearBlockProcessNumbered"/>
    <dgm:cxn modelId="{E6F7916D-8E50-4FA1-AB48-D89A98E1096C}" type="presOf" srcId="{D40C821C-96BF-47B4-B9F3-E3694B3541B5}" destId="{9A11777C-21C7-46FC-9C4A-67F0926BBDEE}" srcOrd="0" destOrd="0" presId="urn:microsoft.com/office/officeart/2016/7/layout/LinearBlockProcessNumbered"/>
    <dgm:cxn modelId="{EFCA7B72-EE6A-4DC4-BDC4-59CCB59346E2}" type="presParOf" srcId="{9AC88F88-54BB-4725-80E3-4F056320A78E}" destId="{8E57387B-719B-4416-A293-431B4645336C}" srcOrd="0" destOrd="0" presId="urn:microsoft.com/office/officeart/2016/7/layout/LinearBlockProcessNumbered"/>
    <dgm:cxn modelId="{DAE7750D-0D7D-4211-B3FB-717187C2B5C2}" type="presParOf" srcId="{8E57387B-719B-4416-A293-431B4645336C}" destId="{31884BA2-0504-45F0-A1A5-8C67F610C2C0}" srcOrd="0" destOrd="0" presId="urn:microsoft.com/office/officeart/2016/7/layout/LinearBlockProcessNumbered"/>
    <dgm:cxn modelId="{E992BBBE-6B42-4C62-9039-9B2FFF02E59E}" type="presParOf" srcId="{8E57387B-719B-4416-A293-431B4645336C}" destId="{E99946CF-7563-4C6D-A53D-4A7269DAB2A2}" srcOrd="1" destOrd="0" presId="urn:microsoft.com/office/officeart/2016/7/layout/LinearBlockProcessNumbered"/>
    <dgm:cxn modelId="{D049BBBB-98F2-4455-9070-15D77ACF32CF}" type="presParOf" srcId="{8E57387B-719B-4416-A293-431B4645336C}" destId="{C2DA2579-74C4-4C3D-8E4B-6D52C5D26F93}" srcOrd="2" destOrd="0" presId="urn:microsoft.com/office/officeart/2016/7/layout/LinearBlockProcessNumbered"/>
    <dgm:cxn modelId="{9A25A6D1-944F-458E-B419-18AF135C1B4E}" type="presParOf" srcId="{9AC88F88-54BB-4725-80E3-4F056320A78E}" destId="{0440EC9A-FC39-46BA-AF2C-E1777306D431}" srcOrd="1" destOrd="0" presId="urn:microsoft.com/office/officeart/2016/7/layout/LinearBlockProcessNumbered"/>
    <dgm:cxn modelId="{FA0284F2-D292-41AB-8B11-643ED21B6E61}" type="presParOf" srcId="{9AC88F88-54BB-4725-80E3-4F056320A78E}" destId="{A3083245-5C6A-4AC7-A1C3-3D39DE436DDB}" srcOrd="2" destOrd="0" presId="urn:microsoft.com/office/officeart/2016/7/layout/LinearBlockProcessNumbered"/>
    <dgm:cxn modelId="{D902DDF8-1C23-41F4-9DC4-B32889CD6C87}" type="presParOf" srcId="{A3083245-5C6A-4AC7-A1C3-3D39DE436DDB}" destId="{79F5CDB6-02D5-456A-8155-1CE3A7BB055C}" srcOrd="0" destOrd="0" presId="urn:microsoft.com/office/officeart/2016/7/layout/LinearBlockProcessNumbered"/>
    <dgm:cxn modelId="{0BBAF0D5-C845-48CC-9938-BE0E1103D716}" type="presParOf" srcId="{A3083245-5C6A-4AC7-A1C3-3D39DE436DDB}" destId="{C973FFB8-6F47-4696-932B-DA0DDF86522C}" srcOrd="1" destOrd="0" presId="urn:microsoft.com/office/officeart/2016/7/layout/LinearBlockProcessNumbered"/>
    <dgm:cxn modelId="{0B5DD4F7-E83E-4DA0-B9A8-DF5BD92E8DC6}" type="presParOf" srcId="{A3083245-5C6A-4AC7-A1C3-3D39DE436DDB}" destId="{23DEB649-E231-4FDF-958C-D9FA50353966}" srcOrd="2" destOrd="0" presId="urn:microsoft.com/office/officeart/2016/7/layout/LinearBlockProcessNumbered"/>
    <dgm:cxn modelId="{817377A0-3A31-4207-9A3F-B3C1E15C4E31}" type="presParOf" srcId="{9AC88F88-54BB-4725-80E3-4F056320A78E}" destId="{B281CC37-16C7-47BB-9AD2-9D37A923B662}" srcOrd="3" destOrd="0" presId="urn:microsoft.com/office/officeart/2016/7/layout/LinearBlockProcessNumbered"/>
    <dgm:cxn modelId="{81E99780-CC99-452E-A6FC-3AB9DD1629AD}" type="presParOf" srcId="{9AC88F88-54BB-4725-80E3-4F056320A78E}" destId="{B16E50F9-4E03-4B6B-B136-F64B1280AE71}" srcOrd="4" destOrd="0" presId="urn:microsoft.com/office/officeart/2016/7/layout/LinearBlockProcessNumbered"/>
    <dgm:cxn modelId="{A17306DD-32FD-4A2D-88CC-DB1955114F2A}" type="presParOf" srcId="{B16E50F9-4E03-4B6B-B136-F64B1280AE71}" destId="{9A11777C-21C7-46FC-9C4A-67F0926BBDEE}" srcOrd="0" destOrd="0" presId="urn:microsoft.com/office/officeart/2016/7/layout/LinearBlockProcessNumbered"/>
    <dgm:cxn modelId="{0767549A-FEC9-4488-B9CF-56B044FB9A9F}" type="presParOf" srcId="{B16E50F9-4E03-4B6B-B136-F64B1280AE71}" destId="{0B613730-A890-4832-92AA-4B8DDEC27525}" srcOrd="1" destOrd="0" presId="urn:microsoft.com/office/officeart/2016/7/layout/LinearBlockProcessNumbered"/>
    <dgm:cxn modelId="{24213F38-C695-4F0D-B6ED-4F3CA3BD454C}" type="presParOf" srcId="{B16E50F9-4E03-4B6B-B136-F64B1280AE71}" destId="{4FB52830-87FD-48D7-A31E-76688392DAD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157A8C-E74B-4CB3-8EA2-183B31E18CF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9C83BE-55FD-4718-A7A9-898BE80E608A}">
      <dgm:prSet/>
      <dgm:spPr/>
      <dgm:t>
        <a:bodyPr/>
        <a:lstStyle/>
        <a:p>
          <a:r>
            <a:rPr lang="tr-TR" dirty="0"/>
            <a:t>Atıkları ayrı toplayalım ve geçici depolama yapalım,</a:t>
          </a:r>
        </a:p>
        <a:p>
          <a:endParaRPr lang="en-US" dirty="0"/>
        </a:p>
      </dgm:t>
    </dgm:pt>
    <dgm:pt modelId="{86A30702-6DB9-4421-8DFD-A4C808444262}" type="parTrans" cxnId="{10C4EF6C-908D-4F32-B7DA-2970F83FF184}">
      <dgm:prSet/>
      <dgm:spPr/>
      <dgm:t>
        <a:bodyPr/>
        <a:lstStyle/>
        <a:p>
          <a:endParaRPr lang="en-US"/>
        </a:p>
      </dgm:t>
    </dgm:pt>
    <dgm:pt modelId="{77C0F507-4AC7-49AF-8861-B7BCB83025BB}" type="sibTrans" cxnId="{10C4EF6C-908D-4F32-B7DA-2970F83FF184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C0A7593-C040-4341-9CAE-BBC07BDA9A69}">
      <dgm:prSet/>
      <dgm:spPr/>
      <dgm:t>
        <a:bodyPr/>
        <a:lstStyle/>
        <a:p>
          <a:r>
            <a:rPr lang="tr-TR" dirty="0"/>
            <a:t>Tehlikelilik özelliklerine ve kodlarına göre sınıflandıralım.</a:t>
          </a:r>
        </a:p>
        <a:p>
          <a:endParaRPr lang="en-US" dirty="0"/>
        </a:p>
      </dgm:t>
    </dgm:pt>
    <dgm:pt modelId="{45EFB8CD-5D47-42B3-B07A-EE2793FCF766}" type="parTrans" cxnId="{0602B48B-7D3C-4119-B0B8-7EE97A2C7CFD}">
      <dgm:prSet/>
      <dgm:spPr/>
      <dgm:t>
        <a:bodyPr/>
        <a:lstStyle/>
        <a:p>
          <a:endParaRPr lang="en-US"/>
        </a:p>
      </dgm:t>
    </dgm:pt>
    <dgm:pt modelId="{099266C6-05C1-457B-8D74-638AF8C3B191}" type="sibTrans" cxnId="{0602B48B-7D3C-4119-B0B8-7EE97A2C7CF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40C821C-96BF-47B4-B9F3-E3694B3541B5}">
      <dgm:prSet/>
      <dgm:spPr/>
      <dgm:t>
        <a:bodyPr/>
        <a:lstStyle/>
        <a:p>
          <a:r>
            <a:rPr lang="tr-TR" dirty="0"/>
            <a:t>Tehlikeli atıkları, Çevre ve Şehircilik Bakanlığı tarafından yetkilendirilmiş kuruluş /kuruluşlara teslim edelim.</a:t>
          </a:r>
        </a:p>
        <a:p>
          <a:endParaRPr lang="en-US" dirty="0"/>
        </a:p>
      </dgm:t>
    </dgm:pt>
    <dgm:pt modelId="{5D88EEEF-7DC1-457F-9A38-5D0229EC43B6}" type="parTrans" cxnId="{ECEB5995-81BD-4A02-8DBA-68E357FEB78D}">
      <dgm:prSet/>
      <dgm:spPr/>
      <dgm:t>
        <a:bodyPr/>
        <a:lstStyle/>
        <a:p>
          <a:endParaRPr lang="en-US"/>
        </a:p>
      </dgm:t>
    </dgm:pt>
    <dgm:pt modelId="{566A1931-5F70-425D-9531-77F6DE8D4B58}" type="sibTrans" cxnId="{ECEB5995-81BD-4A02-8DBA-68E357FEB78D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9AC88F88-54BB-4725-80E3-4F056320A78E}" type="pres">
      <dgm:prSet presAssocID="{00157A8C-E74B-4CB3-8EA2-183B31E18CFA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57387B-719B-4416-A293-431B4645336C}" type="pres">
      <dgm:prSet presAssocID="{969C83BE-55FD-4718-A7A9-898BE80E608A}" presName="compositeNode" presStyleCnt="0">
        <dgm:presLayoutVars>
          <dgm:bulletEnabled val="1"/>
        </dgm:presLayoutVars>
      </dgm:prSet>
      <dgm:spPr/>
    </dgm:pt>
    <dgm:pt modelId="{31884BA2-0504-45F0-A1A5-8C67F610C2C0}" type="pres">
      <dgm:prSet presAssocID="{969C83BE-55FD-4718-A7A9-898BE80E608A}" presName="bgRect" presStyleLbl="alignNode1" presStyleIdx="0" presStyleCnt="3" custLinFactNeighborX="-14036" custLinFactNeighborY="71"/>
      <dgm:spPr/>
      <dgm:t>
        <a:bodyPr/>
        <a:lstStyle/>
        <a:p>
          <a:endParaRPr lang="tr-TR"/>
        </a:p>
      </dgm:t>
    </dgm:pt>
    <dgm:pt modelId="{E99946CF-7563-4C6D-A53D-4A7269DAB2A2}" type="pres">
      <dgm:prSet presAssocID="{77C0F507-4AC7-49AF-8861-B7BCB83025BB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DA2579-74C4-4C3D-8E4B-6D52C5D26F93}" type="pres">
      <dgm:prSet presAssocID="{969C83BE-55FD-4718-A7A9-898BE80E608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40EC9A-FC39-46BA-AF2C-E1777306D431}" type="pres">
      <dgm:prSet presAssocID="{77C0F507-4AC7-49AF-8861-B7BCB83025BB}" presName="sibTrans" presStyleCnt="0"/>
      <dgm:spPr/>
    </dgm:pt>
    <dgm:pt modelId="{A3083245-5C6A-4AC7-A1C3-3D39DE436DDB}" type="pres">
      <dgm:prSet presAssocID="{AC0A7593-C040-4341-9CAE-BBC07BDA9A69}" presName="compositeNode" presStyleCnt="0">
        <dgm:presLayoutVars>
          <dgm:bulletEnabled val="1"/>
        </dgm:presLayoutVars>
      </dgm:prSet>
      <dgm:spPr/>
    </dgm:pt>
    <dgm:pt modelId="{79F5CDB6-02D5-456A-8155-1CE3A7BB055C}" type="pres">
      <dgm:prSet presAssocID="{AC0A7593-C040-4341-9CAE-BBC07BDA9A69}" presName="bgRect" presStyleLbl="alignNode1" presStyleIdx="1" presStyleCnt="3"/>
      <dgm:spPr/>
      <dgm:t>
        <a:bodyPr/>
        <a:lstStyle/>
        <a:p>
          <a:endParaRPr lang="tr-TR"/>
        </a:p>
      </dgm:t>
    </dgm:pt>
    <dgm:pt modelId="{C973FFB8-6F47-4696-932B-DA0DDF86522C}" type="pres">
      <dgm:prSet presAssocID="{099266C6-05C1-457B-8D74-638AF8C3B191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DEB649-E231-4FDF-958C-D9FA50353966}" type="pres">
      <dgm:prSet presAssocID="{AC0A7593-C040-4341-9CAE-BBC07BDA9A69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81CC37-16C7-47BB-9AD2-9D37A923B662}" type="pres">
      <dgm:prSet presAssocID="{099266C6-05C1-457B-8D74-638AF8C3B191}" presName="sibTrans" presStyleCnt="0"/>
      <dgm:spPr/>
    </dgm:pt>
    <dgm:pt modelId="{B16E50F9-4E03-4B6B-B136-F64B1280AE71}" type="pres">
      <dgm:prSet presAssocID="{D40C821C-96BF-47B4-B9F3-E3694B3541B5}" presName="compositeNode" presStyleCnt="0">
        <dgm:presLayoutVars>
          <dgm:bulletEnabled val="1"/>
        </dgm:presLayoutVars>
      </dgm:prSet>
      <dgm:spPr/>
    </dgm:pt>
    <dgm:pt modelId="{9A11777C-21C7-46FC-9C4A-67F0926BBDEE}" type="pres">
      <dgm:prSet presAssocID="{D40C821C-96BF-47B4-B9F3-E3694B3541B5}" presName="bgRect" presStyleLbl="alignNode1" presStyleIdx="2" presStyleCnt="3"/>
      <dgm:spPr/>
      <dgm:t>
        <a:bodyPr/>
        <a:lstStyle/>
        <a:p>
          <a:endParaRPr lang="tr-TR"/>
        </a:p>
      </dgm:t>
    </dgm:pt>
    <dgm:pt modelId="{0B613730-A890-4832-92AA-4B8DDEC27525}" type="pres">
      <dgm:prSet presAssocID="{566A1931-5F70-425D-9531-77F6DE8D4B5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B52830-87FD-48D7-A31E-76688392DAD5}" type="pres">
      <dgm:prSet presAssocID="{D40C821C-96BF-47B4-B9F3-E3694B3541B5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34E5794-6F70-453B-818B-FFCE7EC1019B}" type="presOf" srcId="{AC0A7593-C040-4341-9CAE-BBC07BDA9A69}" destId="{79F5CDB6-02D5-456A-8155-1CE3A7BB055C}" srcOrd="0" destOrd="0" presId="urn:microsoft.com/office/officeart/2016/7/layout/LinearBlockProcessNumbered"/>
    <dgm:cxn modelId="{3C320B09-CC2C-45EC-93F7-67D8CD9D5A38}" type="presOf" srcId="{D40C821C-96BF-47B4-B9F3-E3694B3541B5}" destId="{4FB52830-87FD-48D7-A31E-76688392DAD5}" srcOrd="1" destOrd="0" presId="urn:microsoft.com/office/officeart/2016/7/layout/LinearBlockProcessNumbered"/>
    <dgm:cxn modelId="{ECEB5995-81BD-4A02-8DBA-68E357FEB78D}" srcId="{00157A8C-E74B-4CB3-8EA2-183B31E18CFA}" destId="{D40C821C-96BF-47B4-B9F3-E3694B3541B5}" srcOrd="2" destOrd="0" parTransId="{5D88EEEF-7DC1-457F-9A38-5D0229EC43B6}" sibTransId="{566A1931-5F70-425D-9531-77F6DE8D4B58}"/>
    <dgm:cxn modelId="{9576E6A6-34C0-497F-B944-80FAF85B84D4}" type="presOf" srcId="{AC0A7593-C040-4341-9CAE-BBC07BDA9A69}" destId="{23DEB649-E231-4FDF-958C-D9FA50353966}" srcOrd="1" destOrd="0" presId="urn:microsoft.com/office/officeart/2016/7/layout/LinearBlockProcessNumbered"/>
    <dgm:cxn modelId="{5A5ADD03-E17E-4CF7-98F4-7F9FBE351089}" type="presOf" srcId="{566A1931-5F70-425D-9531-77F6DE8D4B58}" destId="{0B613730-A890-4832-92AA-4B8DDEC27525}" srcOrd="0" destOrd="0" presId="urn:microsoft.com/office/officeart/2016/7/layout/LinearBlockProcessNumbered"/>
    <dgm:cxn modelId="{5E65A3B4-C41D-40CC-9E53-BA750FAD5BAF}" type="presOf" srcId="{00157A8C-E74B-4CB3-8EA2-183B31E18CFA}" destId="{9AC88F88-54BB-4725-80E3-4F056320A78E}" srcOrd="0" destOrd="0" presId="urn:microsoft.com/office/officeart/2016/7/layout/LinearBlockProcessNumbered"/>
    <dgm:cxn modelId="{6781B154-EC06-4781-BD11-78E80A809246}" type="presOf" srcId="{969C83BE-55FD-4718-A7A9-898BE80E608A}" destId="{C2DA2579-74C4-4C3D-8E4B-6D52C5D26F93}" srcOrd="1" destOrd="0" presId="urn:microsoft.com/office/officeart/2016/7/layout/LinearBlockProcessNumbered"/>
    <dgm:cxn modelId="{10C4EF6C-908D-4F32-B7DA-2970F83FF184}" srcId="{00157A8C-E74B-4CB3-8EA2-183B31E18CFA}" destId="{969C83BE-55FD-4718-A7A9-898BE80E608A}" srcOrd="0" destOrd="0" parTransId="{86A30702-6DB9-4421-8DFD-A4C808444262}" sibTransId="{77C0F507-4AC7-49AF-8861-B7BCB83025BB}"/>
    <dgm:cxn modelId="{7034B02A-AEB5-4212-B12A-E8ED26120FA1}" type="presOf" srcId="{77C0F507-4AC7-49AF-8861-B7BCB83025BB}" destId="{E99946CF-7563-4C6D-A53D-4A7269DAB2A2}" srcOrd="0" destOrd="0" presId="urn:microsoft.com/office/officeart/2016/7/layout/LinearBlockProcessNumbered"/>
    <dgm:cxn modelId="{6741FB71-E80E-42CD-8647-506511D92915}" type="presOf" srcId="{D40C821C-96BF-47B4-B9F3-E3694B3541B5}" destId="{9A11777C-21C7-46FC-9C4A-67F0926BBDEE}" srcOrd="0" destOrd="0" presId="urn:microsoft.com/office/officeart/2016/7/layout/LinearBlockProcessNumbered"/>
    <dgm:cxn modelId="{5A36908E-93AB-4D22-B56B-0259BFA74E44}" type="presOf" srcId="{969C83BE-55FD-4718-A7A9-898BE80E608A}" destId="{31884BA2-0504-45F0-A1A5-8C67F610C2C0}" srcOrd="0" destOrd="0" presId="urn:microsoft.com/office/officeart/2016/7/layout/LinearBlockProcessNumbered"/>
    <dgm:cxn modelId="{EBE46837-624C-4C19-A3C4-67E5D66E7556}" type="presOf" srcId="{099266C6-05C1-457B-8D74-638AF8C3B191}" destId="{C973FFB8-6F47-4696-932B-DA0DDF86522C}" srcOrd="0" destOrd="0" presId="urn:microsoft.com/office/officeart/2016/7/layout/LinearBlockProcessNumbered"/>
    <dgm:cxn modelId="{0602B48B-7D3C-4119-B0B8-7EE97A2C7CFD}" srcId="{00157A8C-E74B-4CB3-8EA2-183B31E18CFA}" destId="{AC0A7593-C040-4341-9CAE-BBC07BDA9A69}" srcOrd="1" destOrd="0" parTransId="{45EFB8CD-5D47-42B3-B07A-EE2793FCF766}" sibTransId="{099266C6-05C1-457B-8D74-638AF8C3B191}"/>
    <dgm:cxn modelId="{F1FA319C-0421-425F-A0D5-3F06E325D393}" type="presParOf" srcId="{9AC88F88-54BB-4725-80E3-4F056320A78E}" destId="{8E57387B-719B-4416-A293-431B4645336C}" srcOrd="0" destOrd="0" presId="urn:microsoft.com/office/officeart/2016/7/layout/LinearBlockProcessNumbered"/>
    <dgm:cxn modelId="{4F9D6C78-9DDE-48EA-9598-2800B53FEDB6}" type="presParOf" srcId="{8E57387B-719B-4416-A293-431B4645336C}" destId="{31884BA2-0504-45F0-A1A5-8C67F610C2C0}" srcOrd="0" destOrd="0" presId="urn:microsoft.com/office/officeart/2016/7/layout/LinearBlockProcessNumbered"/>
    <dgm:cxn modelId="{D68A7E51-6035-4B2E-8D28-13FDDDBDA402}" type="presParOf" srcId="{8E57387B-719B-4416-A293-431B4645336C}" destId="{E99946CF-7563-4C6D-A53D-4A7269DAB2A2}" srcOrd="1" destOrd="0" presId="urn:microsoft.com/office/officeart/2016/7/layout/LinearBlockProcessNumbered"/>
    <dgm:cxn modelId="{CB7BB1D0-A422-4468-BE93-87F9FFC53FB7}" type="presParOf" srcId="{8E57387B-719B-4416-A293-431B4645336C}" destId="{C2DA2579-74C4-4C3D-8E4B-6D52C5D26F93}" srcOrd="2" destOrd="0" presId="urn:microsoft.com/office/officeart/2016/7/layout/LinearBlockProcessNumbered"/>
    <dgm:cxn modelId="{152DCAE7-9C30-454F-B6D6-1032FF9E21C9}" type="presParOf" srcId="{9AC88F88-54BB-4725-80E3-4F056320A78E}" destId="{0440EC9A-FC39-46BA-AF2C-E1777306D431}" srcOrd="1" destOrd="0" presId="urn:microsoft.com/office/officeart/2016/7/layout/LinearBlockProcessNumbered"/>
    <dgm:cxn modelId="{44C7632A-D8B0-4254-928C-5B176556ED7A}" type="presParOf" srcId="{9AC88F88-54BB-4725-80E3-4F056320A78E}" destId="{A3083245-5C6A-4AC7-A1C3-3D39DE436DDB}" srcOrd="2" destOrd="0" presId="urn:microsoft.com/office/officeart/2016/7/layout/LinearBlockProcessNumbered"/>
    <dgm:cxn modelId="{1A05F8B0-227B-4003-9784-8FD38506B317}" type="presParOf" srcId="{A3083245-5C6A-4AC7-A1C3-3D39DE436DDB}" destId="{79F5CDB6-02D5-456A-8155-1CE3A7BB055C}" srcOrd="0" destOrd="0" presId="urn:microsoft.com/office/officeart/2016/7/layout/LinearBlockProcessNumbered"/>
    <dgm:cxn modelId="{2FCD8758-9CCE-4F0F-BA3A-C0D432FFA02D}" type="presParOf" srcId="{A3083245-5C6A-4AC7-A1C3-3D39DE436DDB}" destId="{C973FFB8-6F47-4696-932B-DA0DDF86522C}" srcOrd="1" destOrd="0" presId="urn:microsoft.com/office/officeart/2016/7/layout/LinearBlockProcessNumbered"/>
    <dgm:cxn modelId="{D9BA3E81-CB78-454A-B589-1B68BC6E4386}" type="presParOf" srcId="{A3083245-5C6A-4AC7-A1C3-3D39DE436DDB}" destId="{23DEB649-E231-4FDF-958C-D9FA50353966}" srcOrd="2" destOrd="0" presId="urn:microsoft.com/office/officeart/2016/7/layout/LinearBlockProcessNumbered"/>
    <dgm:cxn modelId="{F62EFC4B-0AC0-40E1-8607-8E1E107C1DB6}" type="presParOf" srcId="{9AC88F88-54BB-4725-80E3-4F056320A78E}" destId="{B281CC37-16C7-47BB-9AD2-9D37A923B662}" srcOrd="3" destOrd="0" presId="urn:microsoft.com/office/officeart/2016/7/layout/LinearBlockProcessNumbered"/>
    <dgm:cxn modelId="{305D5023-E048-41B8-8809-3F2BB425E9D6}" type="presParOf" srcId="{9AC88F88-54BB-4725-80E3-4F056320A78E}" destId="{B16E50F9-4E03-4B6B-B136-F64B1280AE71}" srcOrd="4" destOrd="0" presId="urn:microsoft.com/office/officeart/2016/7/layout/LinearBlockProcessNumbered"/>
    <dgm:cxn modelId="{D488D134-58FC-4A93-9537-0077671A796D}" type="presParOf" srcId="{B16E50F9-4E03-4B6B-B136-F64B1280AE71}" destId="{9A11777C-21C7-46FC-9C4A-67F0926BBDEE}" srcOrd="0" destOrd="0" presId="urn:microsoft.com/office/officeart/2016/7/layout/LinearBlockProcessNumbered"/>
    <dgm:cxn modelId="{0D8F7D7F-9DAB-4D89-A1D5-8DA3BB5F87F3}" type="presParOf" srcId="{B16E50F9-4E03-4B6B-B136-F64B1280AE71}" destId="{0B613730-A890-4832-92AA-4B8DDEC27525}" srcOrd="1" destOrd="0" presId="urn:microsoft.com/office/officeart/2016/7/layout/LinearBlockProcessNumbered"/>
    <dgm:cxn modelId="{EC4DA5E9-E5C2-48DD-A306-84F193E1A3DC}" type="presParOf" srcId="{B16E50F9-4E03-4B6B-B136-F64B1280AE71}" destId="{4FB52830-87FD-48D7-A31E-76688392DAD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33A1B-A100-42D6-AF1A-FF19781B92EE}">
      <dsp:nvSpPr>
        <dsp:cNvPr id="0" name=""/>
        <dsp:cNvSpPr/>
      </dsp:nvSpPr>
      <dsp:spPr>
        <a:xfrm>
          <a:off x="1943255" y="1949827"/>
          <a:ext cx="91440" cy="7172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7246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70278" y="2304711"/>
        <a:ext cx="37392" cy="7478"/>
      </dsp:txXfrm>
    </dsp:sp>
    <dsp:sp modelId="{E076CD2D-8052-49FD-8F4E-FD90A45B0A74}">
      <dsp:nvSpPr>
        <dsp:cNvPr id="0" name=""/>
        <dsp:cNvSpPr/>
      </dsp:nvSpPr>
      <dsp:spPr>
        <a:xfrm>
          <a:off x="363221" y="722"/>
          <a:ext cx="3251507" cy="1950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327" tIns="167241" rIns="159327" bIns="16724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/>
            <a:t>İnsanların ve diğer tüm canlıların birlikte yaşadıkları  ortamdır.</a:t>
          </a:r>
          <a:endParaRPr lang="en-US" sz="2600" kern="1200" dirty="0"/>
        </a:p>
      </dsp:txBody>
      <dsp:txXfrm>
        <a:off x="363221" y="722"/>
        <a:ext cx="3251507" cy="1950904"/>
      </dsp:txXfrm>
    </dsp:sp>
    <dsp:sp modelId="{C33C7DE7-AE90-472D-825C-FDCC7EA5ADE6}">
      <dsp:nvSpPr>
        <dsp:cNvPr id="0" name=""/>
        <dsp:cNvSpPr/>
      </dsp:nvSpPr>
      <dsp:spPr>
        <a:xfrm>
          <a:off x="363221" y="2699473"/>
          <a:ext cx="3251507" cy="19509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327" tIns="167241" rIns="159327" bIns="16724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/>
            <a:t>Tüm canlılar birbirine bağımlıdır.</a:t>
          </a:r>
          <a:endParaRPr lang="en-US" sz="2600" kern="1200"/>
        </a:p>
      </dsp:txBody>
      <dsp:txXfrm>
        <a:off x="363221" y="2699473"/>
        <a:ext cx="3251507" cy="1950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5E007-E4B5-4C79-97E1-CCBA6A0BD30E}">
      <dsp:nvSpPr>
        <dsp:cNvPr id="0" name=""/>
        <dsp:cNvSpPr/>
      </dsp:nvSpPr>
      <dsp:spPr>
        <a:xfrm>
          <a:off x="0" y="329460"/>
          <a:ext cx="64879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47095-0846-4389-A198-A5F54A8433EB}">
      <dsp:nvSpPr>
        <dsp:cNvPr id="0" name=""/>
        <dsp:cNvSpPr/>
      </dsp:nvSpPr>
      <dsp:spPr>
        <a:xfrm>
          <a:off x="324397" y="4740"/>
          <a:ext cx="4541568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/>
            <a:t>İsraf etmeyin</a:t>
          </a:r>
          <a:endParaRPr lang="en-US" sz="2200" kern="1200"/>
        </a:p>
      </dsp:txBody>
      <dsp:txXfrm>
        <a:off x="356100" y="36443"/>
        <a:ext cx="4478162" cy="586034"/>
      </dsp:txXfrm>
    </dsp:sp>
    <dsp:sp modelId="{62706425-546E-46C6-9068-331A66FE1DED}">
      <dsp:nvSpPr>
        <dsp:cNvPr id="0" name=""/>
        <dsp:cNvSpPr/>
      </dsp:nvSpPr>
      <dsp:spPr>
        <a:xfrm>
          <a:off x="0" y="1327380"/>
          <a:ext cx="64879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DBF6B-D8DB-4860-9576-955DDEB98785}">
      <dsp:nvSpPr>
        <dsp:cNvPr id="0" name=""/>
        <dsp:cNvSpPr/>
      </dsp:nvSpPr>
      <dsp:spPr>
        <a:xfrm>
          <a:off x="324397" y="1002660"/>
          <a:ext cx="4541568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/>
            <a:t>Daha az atık oluşturmaya çalışın</a:t>
          </a:r>
          <a:endParaRPr lang="en-US" sz="2200" kern="1200" dirty="0"/>
        </a:p>
      </dsp:txBody>
      <dsp:txXfrm>
        <a:off x="356100" y="1034363"/>
        <a:ext cx="4478162" cy="586034"/>
      </dsp:txXfrm>
    </dsp:sp>
    <dsp:sp modelId="{B4C565C2-8E77-4D18-9117-6AB651540A06}">
      <dsp:nvSpPr>
        <dsp:cNvPr id="0" name=""/>
        <dsp:cNvSpPr/>
      </dsp:nvSpPr>
      <dsp:spPr>
        <a:xfrm>
          <a:off x="0" y="2325301"/>
          <a:ext cx="64879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62E3F-7E60-4ED9-AC14-64F5F723681F}">
      <dsp:nvSpPr>
        <dsp:cNvPr id="0" name=""/>
        <dsp:cNvSpPr/>
      </dsp:nvSpPr>
      <dsp:spPr>
        <a:xfrm>
          <a:off x="324397" y="2000580"/>
          <a:ext cx="4541568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/>
            <a:t>Tekrar kullanın</a:t>
          </a:r>
          <a:endParaRPr lang="en-US" sz="2200" kern="1200" dirty="0"/>
        </a:p>
      </dsp:txBody>
      <dsp:txXfrm>
        <a:off x="356100" y="2032283"/>
        <a:ext cx="4478162" cy="586034"/>
      </dsp:txXfrm>
    </dsp:sp>
    <dsp:sp modelId="{4310C6DB-E6F3-460B-B66D-0100D24C2BF1}">
      <dsp:nvSpPr>
        <dsp:cNvPr id="0" name=""/>
        <dsp:cNvSpPr/>
      </dsp:nvSpPr>
      <dsp:spPr>
        <a:xfrm>
          <a:off x="0" y="3323221"/>
          <a:ext cx="64879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9034F-E765-437F-A49A-123B237916DB}">
      <dsp:nvSpPr>
        <dsp:cNvPr id="0" name=""/>
        <dsp:cNvSpPr/>
      </dsp:nvSpPr>
      <dsp:spPr>
        <a:xfrm>
          <a:off x="324397" y="2998501"/>
          <a:ext cx="454156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660" tIns="0" rIns="17166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/>
            <a:t>Atıkları cinslerine göre ayırın</a:t>
          </a:r>
          <a:endParaRPr lang="en-US" sz="2200" kern="1200" dirty="0"/>
        </a:p>
      </dsp:txBody>
      <dsp:txXfrm>
        <a:off x="356100" y="3030204"/>
        <a:ext cx="4478162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75558-1A92-48CE-A86B-0551A36A02C4}">
      <dsp:nvSpPr>
        <dsp:cNvPr id="0" name=""/>
        <dsp:cNvSpPr/>
      </dsp:nvSpPr>
      <dsp:spPr>
        <a:xfrm>
          <a:off x="2017" y="819759"/>
          <a:ext cx="1600406" cy="224056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774" tIns="330200" rIns="124774" bIns="3302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Mutfaklarımızdan çıkan kızartmalık atık yağları lavabo, çöp kovası ve  toprağa  dökmeyelim! </a:t>
          </a:r>
          <a:endParaRPr lang="en-US" sz="1100" kern="1200"/>
        </a:p>
      </dsp:txBody>
      <dsp:txXfrm>
        <a:off x="2017" y="1671176"/>
        <a:ext cx="1600406" cy="1344341"/>
      </dsp:txXfrm>
    </dsp:sp>
    <dsp:sp modelId="{36C3A66B-E892-405C-9B1B-AA3A484CF33B}">
      <dsp:nvSpPr>
        <dsp:cNvPr id="0" name=""/>
        <dsp:cNvSpPr/>
      </dsp:nvSpPr>
      <dsp:spPr>
        <a:xfrm>
          <a:off x="466135" y="1043816"/>
          <a:ext cx="672170" cy="6721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405" tIns="12700" rIns="52405" bIns="1270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1</a:t>
          </a:r>
        </a:p>
      </dsp:txBody>
      <dsp:txXfrm>
        <a:off x="564572" y="1142253"/>
        <a:ext cx="475296" cy="475296"/>
      </dsp:txXfrm>
    </dsp:sp>
    <dsp:sp modelId="{E181138E-DD7F-48E1-9C8E-51E33D76CABD}">
      <dsp:nvSpPr>
        <dsp:cNvPr id="0" name=""/>
        <dsp:cNvSpPr/>
      </dsp:nvSpPr>
      <dsp:spPr>
        <a:xfrm>
          <a:off x="2017" y="3060257"/>
          <a:ext cx="160040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27DCBB-F3D5-4693-BC9D-D2A16AA7713B}">
      <dsp:nvSpPr>
        <dsp:cNvPr id="0" name=""/>
        <dsp:cNvSpPr/>
      </dsp:nvSpPr>
      <dsp:spPr>
        <a:xfrm>
          <a:off x="1762464" y="819759"/>
          <a:ext cx="1600406" cy="224056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774" tIns="330200" rIns="124774" bIns="3302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/>
            <a:t>Bitkisel atık yağları kullanılmış pet şişe,  kavanoz, yoğurt kabı vb. kaplarda biriktirelim. </a:t>
          </a:r>
          <a:endParaRPr lang="en-US" sz="1100" kern="1200"/>
        </a:p>
      </dsp:txBody>
      <dsp:txXfrm>
        <a:off x="1762464" y="1671176"/>
        <a:ext cx="1600406" cy="1344341"/>
      </dsp:txXfrm>
    </dsp:sp>
    <dsp:sp modelId="{725D6D0B-1378-4862-A7C1-942EAEBCA180}">
      <dsp:nvSpPr>
        <dsp:cNvPr id="0" name=""/>
        <dsp:cNvSpPr/>
      </dsp:nvSpPr>
      <dsp:spPr>
        <a:xfrm>
          <a:off x="2226582" y="1043816"/>
          <a:ext cx="672170" cy="6721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405" tIns="12700" rIns="52405" bIns="1270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2</a:t>
          </a:r>
        </a:p>
      </dsp:txBody>
      <dsp:txXfrm>
        <a:off x="2325019" y="1142253"/>
        <a:ext cx="475296" cy="475296"/>
      </dsp:txXfrm>
    </dsp:sp>
    <dsp:sp modelId="{68E3131C-60BE-4B73-9ADF-365B05EB06A8}">
      <dsp:nvSpPr>
        <dsp:cNvPr id="0" name=""/>
        <dsp:cNvSpPr/>
      </dsp:nvSpPr>
      <dsp:spPr>
        <a:xfrm>
          <a:off x="1762464" y="3060257"/>
          <a:ext cx="160040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D15895-71CA-47AB-B80D-5AA84FA371A3}">
      <dsp:nvSpPr>
        <dsp:cNvPr id="0" name=""/>
        <dsp:cNvSpPr/>
      </dsp:nvSpPr>
      <dsp:spPr>
        <a:xfrm>
          <a:off x="3522912" y="819759"/>
          <a:ext cx="1600406" cy="224056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774" tIns="330200" rIns="124774" bIns="3302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/>
            <a:t>Atık yağı, pet şişeyle birlikte  ağzını kapalı tutarak okulunuzda bulunan atık yağ biriktirme  bidonuna atınız</a:t>
          </a:r>
          <a:endParaRPr lang="en-US" sz="1100" kern="1200" dirty="0"/>
        </a:p>
      </dsp:txBody>
      <dsp:txXfrm>
        <a:off x="3522912" y="1671176"/>
        <a:ext cx="1600406" cy="1344341"/>
      </dsp:txXfrm>
    </dsp:sp>
    <dsp:sp modelId="{8C8EBE3D-B509-4D33-A4D2-A808CA79D0FB}">
      <dsp:nvSpPr>
        <dsp:cNvPr id="0" name=""/>
        <dsp:cNvSpPr/>
      </dsp:nvSpPr>
      <dsp:spPr>
        <a:xfrm>
          <a:off x="3987030" y="1043816"/>
          <a:ext cx="672170" cy="6721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405" tIns="12700" rIns="52405" bIns="1270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3</a:t>
          </a:r>
        </a:p>
      </dsp:txBody>
      <dsp:txXfrm>
        <a:off x="4085467" y="1142253"/>
        <a:ext cx="475296" cy="475296"/>
      </dsp:txXfrm>
    </dsp:sp>
    <dsp:sp modelId="{27167825-59F4-4AFB-BF07-BDB5C3A53DF1}">
      <dsp:nvSpPr>
        <dsp:cNvPr id="0" name=""/>
        <dsp:cNvSpPr/>
      </dsp:nvSpPr>
      <dsp:spPr>
        <a:xfrm>
          <a:off x="3522912" y="3060257"/>
          <a:ext cx="160040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0AB44F-E4E1-46F0-A8CC-780F57D4E6CA}">
      <dsp:nvSpPr>
        <dsp:cNvPr id="0" name=""/>
        <dsp:cNvSpPr/>
      </dsp:nvSpPr>
      <dsp:spPr>
        <a:xfrm>
          <a:off x="5283359" y="819759"/>
          <a:ext cx="1600406" cy="224056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774" tIns="330200" rIns="124774" bIns="33020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/>
            <a:t>Atık yağ bidonu dolduğunda ilçe belediyenize haber vererek dolu atık yağ bidonunu teslim edip boş atık yağ bidonu alabilirsiniz.</a:t>
          </a:r>
          <a:endParaRPr lang="en-US" sz="1100" kern="1200" dirty="0"/>
        </a:p>
      </dsp:txBody>
      <dsp:txXfrm>
        <a:off x="5283359" y="1671176"/>
        <a:ext cx="1600406" cy="1344341"/>
      </dsp:txXfrm>
    </dsp:sp>
    <dsp:sp modelId="{42909020-C6B4-4116-9B99-6C3A90F1395F}">
      <dsp:nvSpPr>
        <dsp:cNvPr id="0" name=""/>
        <dsp:cNvSpPr/>
      </dsp:nvSpPr>
      <dsp:spPr>
        <a:xfrm>
          <a:off x="5747477" y="1043816"/>
          <a:ext cx="672170" cy="6721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405" tIns="12700" rIns="52405" bIns="1270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4</a:t>
          </a:r>
          <a:endParaRPr lang="en-US" sz="3300" kern="1200" dirty="0"/>
        </a:p>
      </dsp:txBody>
      <dsp:txXfrm>
        <a:off x="5845914" y="1142253"/>
        <a:ext cx="475296" cy="475296"/>
      </dsp:txXfrm>
    </dsp:sp>
    <dsp:sp modelId="{CDACA730-0567-4EC0-972E-A623F106E2AE}">
      <dsp:nvSpPr>
        <dsp:cNvPr id="0" name=""/>
        <dsp:cNvSpPr/>
      </dsp:nvSpPr>
      <dsp:spPr>
        <a:xfrm>
          <a:off x="5283359" y="3059573"/>
          <a:ext cx="1600406" cy="1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84BA2-0504-45F0-A1A5-8C67F610C2C0}">
      <dsp:nvSpPr>
        <dsp:cNvPr id="0" name=""/>
        <dsp:cNvSpPr/>
      </dsp:nvSpPr>
      <dsp:spPr>
        <a:xfrm>
          <a:off x="664" y="940418"/>
          <a:ext cx="2689554" cy="3227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0" rIns="26566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Atık pilleri çöpe ve sokaklara, deniz, göl, nehir </a:t>
          </a:r>
          <a:r>
            <a:rPr lang="tr-TR" sz="1500" kern="1200" dirty="0" err="1"/>
            <a:t>v.b</a:t>
          </a:r>
          <a:r>
            <a:rPr lang="tr-TR" sz="1500" kern="1200" dirty="0"/>
            <a:t>. doğal ortamlara Atmayalım!</a:t>
          </a:r>
          <a:endParaRPr lang="en-US" sz="1500" kern="1200" dirty="0"/>
        </a:p>
      </dsp:txBody>
      <dsp:txXfrm>
        <a:off x="664" y="2231404"/>
        <a:ext cx="2689554" cy="1936479"/>
      </dsp:txXfrm>
    </dsp:sp>
    <dsp:sp modelId="{E99946CF-7563-4C6D-A53D-4A7269DAB2A2}">
      <dsp:nvSpPr>
        <dsp:cNvPr id="0" name=""/>
        <dsp:cNvSpPr/>
      </dsp:nvSpPr>
      <dsp:spPr>
        <a:xfrm>
          <a:off x="664" y="940418"/>
          <a:ext cx="2689554" cy="12909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165100" rIns="26566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01</a:t>
          </a:r>
        </a:p>
      </dsp:txBody>
      <dsp:txXfrm>
        <a:off x="664" y="940418"/>
        <a:ext cx="2689554" cy="1290986"/>
      </dsp:txXfrm>
    </dsp:sp>
    <dsp:sp modelId="{79F5CDB6-02D5-456A-8155-1CE3A7BB055C}">
      <dsp:nvSpPr>
        <dsp:cNvPr id="0" name=""/>
        <dsp:cNvSpPr/>
      </dsp:nvSpPr>
      <dsp:spPr>
        <a:xfrm>
          <a:off x="2905383" y="940418"/>
          <a:ext cx="2689554" cy="3227465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0" rIns="26566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Atık pilleri evsel kaynaklı atıklardan ayrı olarak biriktirelim.</a:t>
          </a:r>
          <a:endParaRPr lang="en-US" sz="1500" kern="1200" dirty="0"/>
        </a:p>
      </dsp:txBody>
      <dsp:txXfrm>
        <a:off x="2905383" y="2231404"/>
        <a:ext cx="2689554" cy="1936479"/>
      </dsp:txXfrm>
    </dsp:sp>
    <dsp:sp modelId="{C973FFB8-6F47-4696-932B-DA0DDF86522C}">
      <dsp:nvSpPr>
        <dsp:cNvPr id="0" name=""/>
        <dsp:cNvSpPr/>
      </dsp:nvSpPr>
      <dsp:spPr>
        <a:xfrm>
          <a:off x="2905383" y="940418"/>
          <a:ext cx="2689554" cy="12909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165100" rIns="26566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02</a:t>
          </a:r>
        </a:p>
      </dsp:txBody>
      <dsp:txXfrm>
        <a:off x="2905383" y="940418"/>
        <a:ext cx="2689554" cy="1290986"/>
      </dsp:txXfrm>
    </dsp:sp>
    <dsp:sp modelId="{9A11777C-21C7-46FC-9C4A-67F0926BBDEE}">
      <dsp:nvSpPr>
        <dsp:cNvPr id="0" name=""/>
        <dsp:cNvSpPr/>
      </dsp:nvSpPr>
      <dsp:spPr>
        <a:xfrm>
          <a:off x="5810102" y="940418"/>
          <a:ext cx="2689554" cy="3227465"/>
        </a:xfrm>
        <a:prstGeom prst="rect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5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0" rIns="26566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Biriktirdiğimiz atık pilleri en yakın atık pil toplama kutularına atalım (metro istasyonları, muhtarlık, okul, hastane, bazı siteler, alışveriş merkezleri vb.)</a:t>
          </a:r>
          <a:endParaRPr lang="en-US" sz="1500" kern="1200" dirty="0"/>
        </a:p>
      </dsp:txBody>
      <dsp:txXfrm>
        <a:off x="5810102" y="2231404"/>
        <a:ext cx="2689554" cy="1936479"/>
      </dsp:txXfrm>
    </dsp:sp>
    <dsp:sp modelId="{0B613730-A890-4832-92AA-4B8DDEC27525}">
      <dsp:nvSpPr>
        <dsp:cNvPr id="0" name=""/>
        <dsp:cNvSpPr/>
      </dsp:nvSpPr>
      <dsp:spPr>
        <a:xfrm>
          <a:off x="5810102" y="940418"/>
          <a:ext cx="2689554" cy="12909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668" tIns="165100" rIns="26566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03</a:t>
          </a:r>
          <a:endParaRPr lang="en-US" sz="6600" kern="1200" dirty="0"/>
        </a:p>
      </dsp:txBody>
      <dsp:txXfrm>
        <a:off x="5810102" y="940418"/>
        <a:ext cx="2689554" cy="12909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84BA2-0504-45F0-A1A5-8C67F610C2C0}">
      <dsp:nvSpPr>
        <dsp:cNvPr id="0" name=""/>
        <dsp:cNvSpPr/>
      </dsp:nvSpPr>
      <dsp:spPr>
        <a:xfrm>
          <a:off x="0" y="778779"/>
          <a:ext cx="2620510" cy="31446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0" rIns="25884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Atıkları ayrı toplayalım ve geçici depolama yapalım,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0" y="2036624"/>
        <a:ext cx="2620510" cy="1886767"/>
      </dsp:txXfrm>
    </dsp:sp>
    <dsp:sp modelId="{E99946CF-7563-4C6D-A53D-4A7269DAB2A2}">
      <dsp:nvSpPr>
        <dsp:cNvPr id="0" name=""/>
        <dsp:cNvSpPr/>
      </dsp:nvSpPr>
      <dsp:spPr>
        <a:xfrm>
          <a:off x="647" y="776547"/>
          <a:ext cx="2620510" cy="1257845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165100" rIns="25884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01</a:t>
          </a:r>
        </a:p>
      </dsp:txBody>
      <dsp:txXfrm>
        <a:off x="647" y="776547"/>
        <a:ext cx="2620510" cy="1257845"/>
      </dsp:txXfrm>
    </dsp:sp>
    <dsp:sp modelId="{79F5CDB6-02D5-456A-8155-1CE3A7BB055C}">
      <dsp:nvSpPr>
        <dsp:cNvPr id="0" name=""/>
        <dsp:cNvSpPr/>
      </dsp:nvSpPr>
      <dsp:spPr>
        <a:xfrm>
          <a:off x="2830798" y="776547"/>
          <a:ext cx="2620510" cy="3144612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0" rIns="25884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Tehlikelilik özelliklerine ve kodlarına göre sınıflandıralım.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830798" y="2034392"/>
        <a:ext cx="2620510" cy="1886767"/>
      </dsp:txXfrm>
    </dsp:sp>
    <dsp:sp modelId="{C973FFB8-6F47-4696-932B-DA0DDF86522C}">
      <dsp:nvSpPr>
        <dsp:cNvPr id="0" name=""/>
        <dsp:cNvSpPr/>
      </dsp:nvSpPr>
      <dsp:spPr>
        <a:xfrm>
          <a:off x="2830798" y="776547"/>
          <a:ext cx="2620510" cy="1257845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165100" rIns="25884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02</a:t>
          </a:r>
        </a:p>
      </dsp:txBody>
      <dsp:txXfrm>
        <a:off x="2830798" y="776547"/>
        <a:ext cx="2620510" cy="1257845"/>
      </dsp:txXfrm>
    </dsp:sp>
    <dsp:sp modelId="{9A11777C-21C7-46FC-9C4A-67F0926BBDEE}">
      <dsp:nvSpPr>
        <dsp:cNvPr id="0" name=""/>
        <dsp:cNvSpPr/>
      </dsp:nvSpPr>
      <dsp:spPr>
        <a:xfrm>
          <a:off x="5660950" y="776547"/>
          <a:ext cx="2620510" cy="3144612"/>
        </a:xfrm>
        <a:prstGeom prst="rect">
          <a:avLst/>
        </a:prstGeom>
        <a:solidFill>
          <a:schemeClr val="accent2">
            <a:hueOff val="-2964285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5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0" rIns="258848" bIns="3302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Tehlikeli atıkları, Çevre ve Şehircilik Bakanlığı tarafından yetkilendirilmiş kuruluş /kuruluşlara teslim edelim.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660950" y="2034392"/>
        <a:ext cx="2620510" cy="1886767"/>
      </dsp:txXfrm>
    </dsp:sp>
    <dsp:sp modelId="{0B613730-A890-4832-92AA-4B8DDEC27525}">
      <dsp:nvSpPr>
        <dsp:cNvPr id="0" name=""/>
        <dsp:cNvSpPr/>
      </dsp:nvSpPr>
      <dsp:spPr>
        <a:xfrm>
          <a:off x="5660950" y="776547"/>
          <a:ext cx="2620510" cy="1257845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848" tIns="165100" rIns="258848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/>
            <a:t>03</a:t>
          </a:r>
          <a:endParaRPr lang="en-US" sz="6600" kern="1200" dirty="0"/>
        </a:p>
      </dsp:txBody>
      <dsp:txXfrm>
        <a:off x="5660950" y="776547"/>
        <a:ext cx="2620510" cy="125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www.google.com.tr/url?sa=i&amp;rct=j&amp;q=&amp;esrc=s&amp;source=images&amp;cd=&amp;cad=rja&amp;uact=8&amp;ved=0CAcQjRxqFQoTCOac0_ShxMcCFcgIGgodJiAM9Q&amp;url=http://cambia.pe/category/circulos-home/?uni_p%3D8388&amp;ei=lmPcVeb5FMiRaKbAsKgP&amp;psig=AFQjCNGAD8CE0WsjbnLkyu9zLvnXfs2UyA&amp;ust=1440592820241488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CAcQjRxqFQoTCLLgvo-pxMcCFQpcGgod78kL4w&amp;url=http://www.mizanoil.com/&amp;ei=JWvcVfK5KYq4ae-Tr5gO&amp;psig=AFQjCNGQPgV5X5HMH8NYgGvBmwI8kAshJQ&amp;ust=1440595045580160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0.jpeg"/><Relationship Id="rId7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5.jpeg"/><Relationship Id="rId3" Type="http://schemas.openxmlformats.org/officeDocument/2006/relationships/image" Target="../media/image56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image" Target="../media/image67.jpeg"/><Relationship Id="rId10" Type="http://schemas.microsoft.com/office/2007/relationships/diagramDrawing" Target="../diagrams/drawing3.xml"/><Relationship Id="rId4" Type="http://schemas.openxmlformats.org/officeDocument/2006/relationships/image" Target="../media/image66.jpeg"/><Relationship Id="rId9" Type="http://schemas.openxmlformats.org/officeDocument/2006/relationships/diagramColors" Target="../diagrams/colors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3.jpg"/><Relationship Id="rId7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.png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5.jpeg"/><Relationship Id="rId5" Type="http://schemas.openxmlformats.org/officeDocument/2006/relationships/image" Target="../media/image19.jpe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5.jpeg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E284336-CA44-416C-897E-DF3600380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707" y="2953427"/>
            <a:ext cx="8288035" cy="160904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tr-TR" sz="3700" dirty="0"/>
              <a:t>BURSA İL MİLLİ EĞİTİM MÜDÜRLÜĞÜ</a:t>
            </a:r>
            <a:br>
              <a:rPr lang="tr-TR" sz="3700" dirty="0"/>
            </a:br>
            <a:r>
              <a:rPr lang="tr-TR" sz="3700" dirty="0"/>
              <a:t>ENERJİ YÖNETİM BİRİMİ</a:t>
            </a:r>
            <a:br>
              <a:rPr lang="tr-TR" sz="3700" dirty="0"/>
            </a:br>
            <a:r>
              <a:rPr lang="tr-TR" sz="3700" dirty="0"/>
              <a:t>2019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8801AEB-5DEA-453D-A7FF-9A649F19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312" y="49468"/>
            <a:ext cx="4623971" cy="261254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020BB6DE-DE56-4A0E-B7C3-331240AA8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52" y="4853890"/>
            <a:ext cx="3177146" cy="149325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A844B4CA-17D3-4589-96A5-22C4C29EF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159" y="5588159"/>
            <a:ext cx="1269841" cy="12698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8E2A4E70-5911-43C2-87C3-D0ADE6A74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044" y="180449"/>
            <a:ext cx="2362199" cy="2350582"/>
          </a:xfrm>
          <a:prstGeom prst="rect">
            <a:avLst/>
          </a:prstGeom>
        </p:spPr>
      </p:pic>
      <p:pic>
        <p:nvPicPr>
          <p:cNvPr id="8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9061C778-FF4C-467E-B33F-4A6D60C9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1" y="5738070"/>
            <a:ext cx="2102206" cy="111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736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BA2D7E0-7338-4D88-A1B5-F852BCFE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196855"/>
            <a:ext cx="6424439" cy="1320800"/>
          </a:xfrm>
        </p:spPr>
        <p:txBody>
          <a:bodyPr>
            <a:normAutofit/>
          </a:bodyPr>
          <a:lstStyle/>
          <a:p>
            <a:r>
              <a:rPr lang="tr-TR" dirty="0"/>
              <a:t>NELER AMBALAJ ATIĞI DEĞİLDİR 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E858F6A-FB90-4E60-847F-3387237D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3045" r="5664"/>
          <a:stretch/>
        </p:blipFill>
        <p:spPr>
          <a:xfrm>
            <a:off x="1" y="10"/>
            <a:ext cx="1943283" cy="1714490"/>
          </a:xfrm>
          <a:custGeom>
            <a:avLst/>
            <a:gdLst>
              <a:gd name="connsiteX0" fmla="*/ 0 w 1943283"/>
              <a:gd name="connsiteY0" fmla="*/ 0 h 1714500"/>
              <a:gd name="connsiteX1" fmla="*/ 1676558 w 1943283"/>
              <a:gd name="connsiteY1" fmla="*/ 0 h 1714500"/>
              <a:gd name="connsiteX2" fmla="*/ 1943283 w 1943283"/>
              <a:gd name="connsiteY2" fmla="*/ 1714500 h 1714500"/>
              <a:gd name="connsiteX3" fmla="*/ 0 w 1943283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283" h="1714500">
                <a:moveTo>
                  <a:pt x="0" y="0"/>
                </a:moveTo>
                <a:lnTo>
                  <a:pt x="1676558" y="0"/>
                </a:lnTo>
                <a:lnTo>
                  <a:pt x="1943283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768FB6A6-FC98-4580-B610-BE7BF9FD3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r="10743" b="8"/>
          <a:stretch/>
        </p:blipFill>
        <p:spPr>
          <a:xfrm>
            <a:off x="1" y="1714500"/>
            <a:ext cx="2210007" cy="1714498"/>
          </a:xfrm>
          <a:custGeom>
            <a:avLst/>
            <a:gdLst>
              <a:gd name="connsiteX0" fmla="*/ 0 w 2210007"/>
              <a:gd name="connsiteY0" fmla="*/ 0 h 1714498"/>
              <a:gd name="connsiteX1" fmla="*/ 1943283 w 2210007"/>
              <a:gd name="connsiteY1" fmla="*/ 0 h 1714498"/>
              <a:gd name="connsiteX2" fmla="*/ 2210007 w 2210007"/>
              <a:gd name="connsiteY2" fmla="*/ 1714498 h 1714498"/>
              <a:gd name="connsiteX3" fmla="*/ 0 w 2210007"/>
              <a:gd name="connsiteY3" fmla="*/ 1714498 h 171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0007" h="1714498">
                <a:moveTo>
                  <a:pt x="0" y="0"/>
                </a:moveTo>
                <a:lnTo>
                  <a:pt x="1943283" y="0"/>
                </a:lnTo>
                <a:lnTo>
                  <a:pt x="221000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2FFF0A0-BE8D-459F-923D-B46B24B467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6" idx="2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1714500"/>
            <a:ext cx="1943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33A1F8C-8924-405D-B99E-584C0551B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0595" r="16588" b="1"/>
          <a:stretch/>
        </p:blipFill>
        <p:spPr>
          <a:xfrm>
            <a:off x="1" y="3429001"/>
            <a:ext cx="2474319" cy="1698991"/>
          </a:xfrm>
          <a:custGeom>
            <a:avLst/>
            <a:gdLst>
              <a:gd name="connsiteX0" fmla="*/ 0 w 2474319"/>
              <a:gd name="connsiteY0" fmla="*/ 0 h 1698991"/>
              <a:gd name="connsiteX1" fmla="*/ 2210007 w 2474319"/>
              <a:gd name="connsiteY1" fmla="*/ 0 h 1698991"/>
              <a:gd name="connsiteX2" fmla="*/ 2474319 w 2474319"/>
              <a:gd name="connsiteY2" fmla="*/ 1698991 h 1698991"/>
              <a:gd name="connsiteX3" fmla="*/ 188387 w 2474319"/>
              <a:gd name="connsiteY3" fmla="*/ 1698991 h 1698991"/>
              <a:gd name="connsiteX4" fmla="*/ 0 w 2474319"/>
              <a:gd name="connsiteY4" fmla="*/ 574652 h 16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319" h="1698991">
                <a:moveTo>
                  <a:pt x="0" y="0"/>
                </a:moveTo>
                <a:lnTo>
                  <a:pt x="2210007" y="0"/>
                </a:lnTo>
                <a:lnTo>
                  <a:pt x="2474319" y="1698991"/>
                </a:lnTo>
                <a:lnTo>
                  <a:pt x="188387" y="1698991"/>
                </a:lnTo>
                <a:lnTo>
                  <a:pt x="0" y="574652"/>
                </a:lnTo>
                <a:close/>
              </a:path>
            </a:pathLst>
          </a:cu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0B56C214-8B65-4B22-B075-3385C58B9A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2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3428998"/>
            <a:ext cx="2210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94A03EB0-09CB-4559-B275-388916CBD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r="1710" b="4"/>
          <a:stretch/>
        </p:blipFill>
        <p:spPr>
          <a:xfrm>
            <a:off x="188388" y="5127992"/>
            <a:ext cx="2555404" cy="1730008"/>
          </a:xfrm>
          <a:custGeom>
            <a:avLst/>
            <a:gdLst>
              <a:gd name="connsiteX0" fmla="*/ 0 w 2555404"/>
              <a:gd name="connsiteY0" fmla="*/ 0 h 1730008"/>
              <a:gd name="connsiteX1" fmla="*/ 2285932 w 2555404"/>
              <a:gd name="connsiteY1" fmla="*/ 0 h 1730008"/>
              <a:gd name="connsiteX2" fmla="*/ 2538174 w 2555404"/>
              <a:gd name="connsiteY2" fmla="*/ 1621404 h 1730008"/>
              <a:gd name="connsiteX3" fmla="*/ 2538508 w 2555404"/>
              <a:gd name="connsiteY3" fmla="*/ 1621404 h 1730008"/>
              <a:gd name="connsiteX4" fmla="*/ 2555404 w 2555404"/>
              <a:gd name="connsiteY4" fmla="*/ 1730008 h 1730008"/>
              <a:gd name="connsiteX5" fmla="*/ 289868 w 2555404"/>
              <a:gd name="connsiteY5" fmla="*/ 1730008 h 17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5404" h="1730008">
                <a:moveTo>
                  <a:pt x="0" y="0"/>
                </a:moveTo>
                <a:lnTo>
                  <a:pt x="2285932" y="0"/>
                </a:lnTo>
                <a:lnTo>
                  <a:pt x="2538174" y="1621404"/>
                </a:lnTo>
                <a:lnTo>
                  <a:pt x="2538508" y="1621404"/>
                </a:lnTo>
                <a:lnTo>
                  <a:pt x="2555404" y="1730008"/>
                </a:lnTo>
                <a:lnTo>
                  <a:pt x="289868" y="1730008"/>
                </a:lnTo>
                <a:close/>
              </a:path>
            </a:pathLst>
          </a:custGeom>
        </p:spPr>
      </p:pic>
      <p:sp>
        <p:nvSpPr>
          <p:cNvPr id="53" name="Isosceles Triangle 8">
            <a:extLst>
              <a:ext uri="{FF2B5EF4-FFF2-40B4-BE49-F238E27FC236}">
                <a16:creationId xmlns:a16="http://schemas.microsoft.com/office/drawing/2014/main" xmlns="" id="{2AC0F484-DB7C-404B-BF79-70F127C9A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12A8397-95A1-4F93-8EB2-49A74333D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27" idx="2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88388" y="5127992"/>
            <a:ext cx="22859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70C2079-CC0B-4187-9F26-B7ADF6A8E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517655"/>
            <a:ext cx="6424439" cy="51434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000" dirty="0"/>
              <a:t>Kağıt havlu ve mendil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Islak mendil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Strafor Köpük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Tek kullanımlık çatal, bıçak, kaşık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Çay ve kahve poşetleri, filtre kağıtları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Sucuk, sosis, salam </a:t>
            </a:r>
            <a:r>
              <a:rPr lang="tr-TR" sz="2000" dirty="0" err="1"/>
              <a:t>v.b</a:t>
            </a:r>
            <a:r>
              <a:rPr lang="tr-TR" sz="2000" dirty="0"/>
              <a:t>. ürünlerin  kılıf ve zarları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CD, DVD 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Deterjan/temizlik maddesi ile birlikte çözünen eriyen deterjan poşetleri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Oyuncaklar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Diş fırçası</a:t>
            </a:r>
          </a:p>
          <a:p>
            <a:pPr>
              <a:lnSpc>
                <a:spcPct val="90000"/>
              </a:lnSpc>
            </a:pPr>
            <a:r>
              <a:rPr lang="tr-TR" sz="2000" dirty="0"/>
              <a:t>Pencere camı, ayna</a:t>
            </a:r>
          </a:p>
          <a:p>
            <a:pPr>
              <a:lnSpc>
                <a:spcPct val="90000"/>
              </a:lnSpc>
            </a:pPr>
            <a:endParaRPr lang="tr-TR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C08589DB-AD19-44B1-AE85-6FA3948A5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917C3DB1-8D0E-4A55-A510-B05703CEA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6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D9679D4A-9329-4C36-B6AE-41550B58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676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10">
            <a:extLst>
              <a:ext uri="{FF2B5EF4-FFF2-40B4-BE49-F238E27FC236}">
                <a16:creationId xmlns:a16="http://schemas.microsoft.com/office/drawing/2014/main" xmlns="" id="{92C3035F-D93C-47E8-8182-0D4AB70F1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6225" r="-1" b="6818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BBFBD429-C7AA-4D85-BEBF-26ECE2DBA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7A9CEEF0-7547-4FA2-93BD-0B8C799DD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A02E860-D290-48CF-9C38-BC8EB8854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BF60179-3A15-468E-86D0-1C2FFD504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87ED294B-4D40-44B4-86E7-F23C0468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D701C3BF-9DFE-46F4-B202-089119E6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tr-TR" dirty="0"/>
              <a:t>SİZ NE </a:t>
            </a:r>
            <a:r>
              <a:rPr lang="tr-TR" dirty="0" smtClean="0"/>
              <a:t>YAPABİLİRSİNİZ?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xmlns="" id="{55D78701-1D8D-45A3-9B44-A94C334622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B8C595DB-254F-4E8B-9C0D-648B3FF1B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2E000235-D5DF-4D2F-AECA-3814821B5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xmlns="" id="{D7CE0E87-2C2C-4907-BBE3-D24D86C42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xmlns="" id="{8FF0BC47-4F6D-4430-8C11-E1566CBF63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5B73C5C4-3778-4E76-9467-8B46C9F91F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xmlns="" id="{008ED357-B0A0-41AB-9821-D913F6AE1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539552"/>
              </p:ext>
            </p:extLst>
          </p:nvPr>
        </p:nvGraphicFramePr>
        <p:xfrm>
          <a:off x="2786047" y="2159000"/>
          <a:ext cx="6487955" cy="388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DBA21DF0-A9F2-4312-AD42-EE1338E69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B7E07BE1-6EF6-4F4F-8F5C-0C1CD140B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35B19D3B-047C-4BDE-AF42-6CD96736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486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27CBDE5-463E-4642-9465-91AFBB3C2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77" y="5525430"/>
            <a:ext cx="8596668" cy="3880773"/>
          </a:xfrm>
        </p:spPr>
        <p:txBody>
          <a:bodyPr/>
          <a:lstStyle/>
          <a:p>
            <a:r>
              <a:rPr lang="tr-TR" dirty="0"/>
              <a:t>Ambalaj atıklarının ayrı biriktirilmesi için okullar, kamu kurum kuruluşları, hastaneler, metro istasyonları vb. pek çok yerlerde geri dönüşüm kutuları bulunmaktadır.</a:t>
            </a:r>
          </a:p>
          <a:p>
            <a:endParaRPr lang="tr-TR" dirty="0"/>
          </a:p>
        </p:txBody>
      </p:sp>
      <p:pic>
        <p:nvPicPr>
          <p:cNvPr id="16" name="Resim 1">
            <a:extLst>
              <a:ext uri="{FF2B5EF4-FFF2-40B4-BE49-F238E27FC236}">
                <a16:creationId xmlns:a16="http://schemas.microsoft.com/office/drawing/2014/main" xmlns="" id="{D2A1EE24-3518-4F4F-BE2B-0234BF85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7" y="1188057"/>
            <a:ext cx="8798767" cy="384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Unvan 1">
            <a:extLst>
              <a:ext uri="{FF2B5EF4-FFF2-40B4-BE49-F238E27FC236}">
                <a16:creationId xmlns:a16="http://schemas.microsoft.com/office/drawing/2014/main" xmlns="" id="{40D02EC5-227B-4C36-B501-5946E598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64" y="357931"/>
            <a:ext cx="6487955" cy="1320800"/>
          </a:xfrm>
        </p:spPr>
        <p:txBody>
          <a:bodyPr anchor="t">
            <a:normAutofit/>
          </a:bodyPr>
          <a:lstStyle/>
          <a:p>
            <a:r>
              <a:rPr lang="tr-TR" dirty="0"/>
              <a:t>TÜRLERİNE GÖRE ATIKLAR</a:t>
            </a:r>
            <a:br>
              <a:rPr lang="tr-TR" dirty="0"/>
            </a:b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2BF9840E-3C05-49CA-922D-D1572898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3DDD3A25-1CFB-4F60-93D6-882AA9355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CD6E9719-B37C-484C-8906-F170B485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29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8">
            <a:extLst>
              <a:ext uri="{FF2B5EF4-FFF2-40B4-BE49-F238E27FC236}">
                <a16:creationId xmlns:a16="http://schemas.microsoft.com/office/drawing/2014/main" xmlns="" id="{B4DE830A-B531-4A3B-96F6-0ECE88B08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813DF2C-461A-4A8F-9679-A172790D1F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4CD3A85-C039-4249-86E4-1EB9318B5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887EA6D2-2883-42C2-993D-094CA6D65D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3B895046-636F-4D1B-ACA4-29AA0CB332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C6B0CDE3-E054-4EDD-A43B-F96843D8BF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3B66B1A2-F145-4C9B-85CC-4BF30D58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D4FC972-94B3-4035-8D31-E668C132B4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374B9941-AFBE-4A77-A50E-B6EA04A74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27A982C5-2C38-4CE9-BC18-94697AD65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0060D8D1-7BB1-498F-AFBB-ADAC130A9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D:\SERAP\ÇEVRE EĞİTİMİ\internet fot\1gerid_n_m.jpg">
            <a:extLst>
              <a:ext uri="{FF2B5EF4-FFF2-40B4-BE49-F238E27FC236}">
                <a16:creationId xmlns:a16="http://schemas.microsoft.com/office/drawing/2014/main" xmlns="" id="{31A5D8D5-CB66-4D21-BD57-CEA1A524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609600"/>
            <a:ext cx="6362195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İçerik Yer Tutucusu 2">
            <a:extLst>
              <a:ext uri="{FF2B5EF4-FFF2-40B4-BE49-F238E27FC236}">
                <a16:creationId xmlns:a16="http://schemas.microsoft.com/office/drawing/2014/main" xmlns="" id="{F594732C-CBFD-4D30-B097-6C147B86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73" y="4601274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Ambalaj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atıkları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doğada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uzun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yıllarca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bozulmadan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kaldığı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için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Tüm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canlılar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için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büyük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zararları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olmaktadır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Özellikle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deniz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canlıları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poşetleri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yutarak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boğulmaktadır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tr-TR" sz="2400" dirty="0"/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99E57CC8-AF40-4A79-9049-EB29A696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F49970C8-BB72-4674-82CA-59024B372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F4C99E26-2ADA-417C-A7E1-C50CC220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78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D1C5CDE-7878-4B4D-AB25-C23C0F61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ATIKLAR NASIL DEĞERLENDİRİLİYOR?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7D255FC-5F65-4E27-9B6C-C8DCB57DF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58" y="1684728"/>
            <a:ext cx="8596668" cy="3880773"/>
          </a:xfrm>
        </p:spPr>
        <p:txBody>
          <a:bodyPr/>
          <a:lstStyle/>
          <a:p>
            <a:r>
              <a:rPr lang="tr-TR" sz="2400" dirty="0"/>
              <a:t>Kağıt, karton gibi ambalaj atıkları; yeni kağıt ve karton üretiminde kullanılıyor</a:t>
            </a:r>
          </a:p>
          <a:p>
            <a:endParaRPr lang="tr-TR" dirty="0"/>
          </a:p>
        </p:txBody>
      </p:sp>
      <p:pic>
        <p:nvPicPr>
          <p:cNvPr id="5" name="Picture 4" descr="D:\SERAP\ÇEVRE EĞİTİMİ\internet fot\_9530298113.jpg">
            <a:extLst>
              <a:ext uri="{FF2B5EF4-FFF2-40B4-BE49-F238E27FC236}">
                <a16:creationId xmlns:a16="http://schemas.microsoft.com/office/drawing/2014/main" xmlns="" id="{5E89A7FB-8A0B-430A-A60B-24FD7FAE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77" y="3445312"/>
            <a:ext cx="33496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ağıt atıkları ile ilgili görsel sonucu">
            <a:extLst>
              <a:ext uri="{FF2B5EF4-FFF2-40B4-BE49-F238E27FC236}">
                <a16:creationId xmlns:a16="http://schemas.microsoft.com/office/drawing/2014/main" xmlns="" id="{39052D0F-1AED-4343-B96E-CF5D1D9B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3" y="2866669"/>
            <a:ext cx="2789238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ağ Ok 2">
            <a:extLst>
              <a:ext uri="{FF2B5EF4-FFF2-40B4-BE49-F238E27FC236}">
                <a16:creationId xmlns:a16="http://schemas.microsoft.com/office/drawing/2014/main" xmlns="" id="{E00A9B52-5139-4857-83BA-D3FDB242178D}"/>
              </a:ext>
            </a:extLst>
          </p:cNvPr>
          <p:cNvSpPr/>
          <p:nvPr/>
        </p:nvSpPr>
        <p:spPr>
          <a:xfrm>
            <a:off x="4132074" y="4323183"/>
            <a:ext cx="1449387" cy="99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7016C9D8-DD56-438F-A0B2-F4A10EC4A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A44BE067-6BD1-48B4-B7E8-E40BF2327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2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5CC3B406-4D2A-4211-8322-9C3EF1E0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8577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6D917F7-C47E-46E6-AC1E-24F57937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ATIKLAR NASIL DEĞERLENDİRİLİYOR?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0C2E1E-617B-4493-A48C-E9B72607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4189"/>
            <a:ext cx="8596668" cy="3880773"/>
          </a:xfrm>
        </p:spPr>
        <p:txBody>
          <a:bodyPr/>
          <a:lstStyle/>
          <a:p>
            <a:r>
              <a:rPr lang="tr-TR" sz="3200" dirty="0"/>
              <a:t>Süt, meyve suyu vb. meşrubat kutuları;   dolap, masa vb. ürünlerin yapımında kullanılıyor. </a:t>
            </a:r>
          </a:p>
          <a:p>
            <a:endParaRPr lang="tr-TR" dirty="0"/>
          </a:p>
        </p:txBody>
      </p:sp>
      <p:pic>
        <p:nvPicPr>
          <p:cNvPr id="4" name="Picture 2" descr="D:\SERAP\ÇEVRE EĞİTİMİ\internet fot\mesrubat.png">
            <a:extLst>
              <a:ext uri="{FF2B5EF4-FFF2-40B4-BE49-F238E27FC236}">
                <a16:creationId xmlns:a16="http://schemas.microsoft.com/office/drawing/2014/main" xmlns="" id="{3479A871-F629-4B2E-B256-9A822B8B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7" y="4009362"/>
            <a:ext cx="33575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karton dolaplar ile ilgili görsel sonucu">
            <a:extLst>
              <a:ext uri="{FF2B5EF4-FFF2-40B4-BE49-F238E27FC236}">
                <a16:creationId xmlns:a16="http://schemas.microsoft.com/office/drawing/2014/main" xmlns="" id="{85E173FD-AEF4-468C-92E6-67878E5B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65" y="3245774"/>
            <a:ext cx="412908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ağ Ok 4">
            <a:extLst>
              <a:ext uri="{FF2B5EF4-FFF2-40B4-BE49-F238E27FC236}">
                <a16:creationId xmlns:a16="http://schemas.microsoft.com/office/drawing/2014/main" xmlns="" id="{1852797F-C534-418D-BA70-7AFE25216B21}"/>
              </a:ext>
            </a:extLst>
          </p:cNvPr>
          <p:cNvSpPr/>
          <p:nvPr/>
        </p:nvSpPr>
        <p:spPr>
          <a:xfrm>
            <a:off x="4041090" y="5065049"/>
            <a:ext cx="623887" cy="54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98C921EE-EE27-4DDD-BF35-21C770CC7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823B6AF-1AA4-4D94-AEA1-ADE566A42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1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30A34CAD-3544-42F7-8CE3-6B4AED9A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0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72608F3-0E18-4796-826B-1628F49B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ATIKLAR NASIL DEĞERLENDİRİLİYOR?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0670B6F-6AA5-44B9-9324-C31397BF9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Cam şişeler, kavanozlar </a:t>
            </a:r>
            <a:r>
              <a:rPr lang="tr-TR" sz="2400" dirty="0" err="1"/>
              <a:t>v.b</a:t>
            </a:r>
            <a:r>
              <a:rPr lang="tr-TR" sz="2400" dirty="0"/>
              <a:t>. cam atıkları; yeniden değerlendirilerek, yeni cam ürünleri oluşturuluyor.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4539E1F-B35B-4046-9D83-B38FBBD22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38" y="3694470"/>
            <a:ext cx="3531765" cy="234862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CD6B0B64-B3F1-4214-AF99-C7D8B012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291" y="3651333"/>
            <a:ext cx="3803609" cy="2390029"/>
          </a:xfrm>
          <a:prstGeom prst="rect">
            <a:avLst/>
          </a:prstGeom>
        </p:spPr>
      </p:pic>
      <p:sp>
        <p:nvSpPr>
          <p:cNvPr id="8" name="Sağ Ok 4">
            <a:extLst>
              <a:ext uri="{FF2B5EF4-FFF2-40B4-BE49-F238E27FC236}">
                <a16:creationId xmlns:a16="http://schemas.microsoft.com/office/drawing/2014/main" xmlns="" id="{EC19F8CF-8F49-4804-AFC3-4D70BB473FE2}"/>
              </a:ext>
            </a:extLst>
          </p:cNvPr>
          <p:cNvSpPr/>
          <p:nvPr/>
        </p:nvSpPr>
        <p:spPr>
          <a:xfrm>
            <a:off x="4351781" y="4626515"/>
            <a:ext cx="623887" cy="54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FA75737C-BCAF-46FF-A48F-1585FF4BA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25751A6A-6EF7-4F09-A998-E0E233E27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B2BF3601-9520-4BC4-A606-56A7BCBD4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252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B89AAE6-930E-4B74-8335-0BF1CDF0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ATIKLAR NASIL DEĞERLENDİRİLİYOR?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8D68599-F499-4BED-A87C-69D56A8BE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06" y="1516947"/>
            <a:ext cx="8596668" cy="3880773"/>
          </a:xfrm>
        </p:spPr>
        <p:txBody>
          <a:bodyPr/>
          <a:lstStyle/>
          <a:p>
            <a:r>
              <a:rPr lang="tr-TR" sz="2400" dirty="0"/>
              <a:t>Plastikler atıklar, pet şişeler; otomobil parçası, dolgu malzemesi, sentetik iplik, su borusu, marley gibi birçok malzeme yapımında kullanılıyor.</a:t>
            </a:r>
          </a:p>
          <a:p>
            <a:endParaRPr lang="tr-TR" dirty="0"/>
          </a:p>
        </p:txBody>
      </p:sp>
      <p:sp>
        <p:nvSpPr>
          <p:cNvPr id="4" name="Rectangle 16" descr="Paspas">
            <a:extLst>
              <a:ext uri="{FF2B5EF4-FFF2-40B4-BE49-F238E27FC236}">
                <a16:creationId xmlns:a16="http://schemas.microsoft.com/office/drawing/2014/main" xmlns="" id="{9C058EC3-D5B0-4128-983A-54ADB29E9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709" y="4786572"/>
            <a:ext cx="1533525" cy="14954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r-TR" altLang="tr-TR" sz="1800" b="1">
              <a:latin typeface="Times New Roman" panose="02020603050405020304" pitchFamily="18" charset="0"/>
            </a:endParaRPr>
          </a:p>
        </p:txBody>
      </p:sp>
      <p:pic>
        <p:nvPicPr>
          <p:cNvPr id="5" name="Picture 22" descr="http://t1.gstatic.com/images?q=tbn:ANd9GcQ9T8U6_z0luT1M_xDUKZjq2S8o68-FuCMWdDDLoPI59dvdex7dAQ">
            <a:extLst>
              <a:ext uri="{FF2B5EF4-FFF2-40B4-BE49-F238E27FC236}">
                <a16:creationId xmlns:a16="http://schemas.microsoft.com/office/drawing/2014/main" xmlns="" id="{83BE08D0-8BD9-43F2-9B23-0049C004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08" y="3089406"/>
            <a:ext cx="20002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35B881FB-60E0-4C30-92D8-00ED2CE5F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85" y="4774728"/>
            <a:ext cx="14954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6" descr="http://cambia.pe/wp-content/uploads/2014/03/botellas-plastico.jpg">
            <a:hlinkClick r:id="rId5"/>
            <a:extLst>
              <a:ext uri="{FF2B5EF4-FFF2-40B4-BE49-F238E27FC236}">
                <a16:creationId xmlns:a16="http://schemas.microsoft.com/office/drawing/2014/main" xmlns="" id="{F74FD806-2EFD-4EDD-A30B-B8A11D6B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0" y="3457334"/>
            <a:ext cx="2684769" cy="2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ağ Ok 2">
            <a:extLst>
              <a:ext uri="{FF2B5EF4-FFF2-40B4-BE49-F238E27FC236}">
                <a16:creationId xmlns:a16="http://schemas.microsoft.com/office/drawing/2014/main" xmlns="" id="{269A930E-E80C-4CCC-B272-2BCE89019C62}"/>
              </a:ext>
            </a:extLst>
          </p:cNvPr>
          <p:cNvSpPr/>
          <p:nvPr/>
        </p:nvSpPr>
        <p:spPr>
          <a:xfrm>
            <a:off x="3703153" y="4440943"/>
            <a:ext cx="1220787" cy="99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16222E59-AAD6-4DE0-BDCB-509B5FBA4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C8E8719B-FEF1-4822-8847-D2AEFAB2C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284ABDF4-6C83-4613-BD95-D2C175A0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40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F865F4F-46C1-49D1-BA28-04199186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ATIKLAR NASIL DEĞERLENDİRİLİYOR?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499E7B7-AE46-41AC-B543-926D227B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3790"/>
            <a:ext cx="8596668" cy="3880773"/>
          </a:xfrm>
        </p:spPr>
        <p:txBody>
          <a:bodyPr/>
          <a:lstStyle/>
          <a:p>
            <a:r>
              <a:rPr lang="tr-TR" sz="2400" dirty="0"/>
              <a:t>Teneke, alüminyum gibi metal atıkları;   pencere çerçevesi, sprey kutusu gibi çeşit metal malzeme üretiminde kullanılıyor. </a:t>
            </a:r>
          </a:p>
          <a:p>
            <a:endParaRPr lang="tr-TR" dirty="0"/>
          </a:p>
        </p:txBody>
      </p:sp>
      <p:pic>
        <p:nvPicPr>
          <p:cNvPr id="4" name="Picture 4" descr="http://cevredanismanlik.tk/wp-content/uploads/2011/10/kutu.jpg">
            <a:extLst>
              <a:ext uri="{FF2B5EF4-FFF2-40B4-BE49-F238E27FC236}">
                <a16:creationId xmlns:a16="http://schemas.microsoft.com/office/drawing/2014/main" xmlns="" id="{4A49F35A-F1CE-4C88-9EFA-CEAFF488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5" y="3429000"/>
            <a:ext cx="251777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diystart.com/wp-content/uploads/2011/02/termopan-ferestre-termopan-geam-termoizolant-gerom-sa-181867_big.jpg">
            <a:extLst>
              <a:ext uri="{FF2B5EF4-FFF2-40B4-BE49-F238E27FC236}">
                <a16:creationId xmlns:a16="http://schemas.microsoft.com/office/drawing/2014/main" xmlns="" id="{B8BA93AF-A48A-4C31-8891-4527FF96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59" y="3125126"/>
            <a:ext cx="2385035" cy="1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ağ Ok 2">
            <a:extLst>
              <a:ext uri="{FF2B5EF4-FFF2-40B4-BE49-F238E27FC236}">
                <a16:creationId xmlns:a16="http://schemas.microsoft.com/office/drawing/2014/main" xmlns="" id="{300D35DE-7209-47F9-9108-16BA248F53A3}"/>
              </a:ext>
            </a:extLst>
          </p:cNvPr>
          <p:cNvSpPr/>
          <p:nvPr/>
        </p:nvSpPr>
        <p:spPr>
          <a:xfrm>
            <a:off x="3444191" y="4358838"/>
            <a:ext cx="129698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7" name="Picture 8" descr="http://www.gidagundemi.com/images/haberler/metal_kutu_ambalajlarda_korkutan_sonuclar_h797.jpg">
            <a:extLst>
              <a:ext uri="{FF2B5EF4-FFF2-40B4-BE49-F238E27FC236}">
                <a16:creationId xmlns:a16="http://schemas.microsoft.com/office/drawing/2014/main" xmlns="" id="{714C3CAD-02A4-4827-B477-990BEACA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59" y="5217953"/>
            <a:ext cx="2385035" cy="13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8C3F536F-1B51-4F7E-AF02-1BEA745E4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96A32D33-0DAC-4E47-8904-D88AA6F5B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2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CF39AC0E-2494-405A-8658-F980CEA51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973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5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4" descr="http://insanvehayat.com/wp-content/uploads/2013/03/agac.jpg">
            <a:extLst>
              <a:ext uri="{FF2B5EF4-FFF2-40B4-BE49-F238E27FC236}">
                <a16:creationId xmlns:a16="http://schemas.microsoft.com/office/drawing/2014/main" xmlns="" id="{C2F8EEC3-DE17-428B-A50C-877C6CC08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xmlns="" id="{3559A5F2-8BE0-4998-A1E4-1B145465A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xmlns="" id="{3A6596D4-D53C-424F-9F16-CC8686C079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81BB890B-70D4-42FE-A599-6AEF1A42D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3842D646-B58C-43C8-8152-01BC782B7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23">
            <a:extLst>
              <a:ext uri="{FF2B5EF4-FFF2-40B4-BE49-F238E27FC236}">
                <a16:creationId xmlns:a16="http://schemas.microsoft.com/office/drawing/2014/main" xmlns="" id="{9772CABD-4211-42AA-B349-D4002E52F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xmlns="" id="{BBD91630-4DBA-4294-8016-FEB5C3B0C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xmlns="" id="{E67D1587-504D-41BC-9D48-B61257BFB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D4C4F610-2BD1-4B4F-A9A6-578294EF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3000" dirty="0"/>
              <a:t>1 TON KAĞIT/KARTONUN GERİ DÖNÜŞÜMÜ İLE 17 AĞAÇ KURTARILIYOR</a:t>
            </a:r>
            <a:r>
              <a:rPr lang="tr-TR" sz="3000" dirty="0"/>
              <a:t/>
            </a:r>
            <a:br>
              <a:rPr lang="tr-TR" sz="3000" dirty="0"/>
            </a:br>
            <a:r>
              <a:rPr lang="tr-TR" sz="3000" dirty="0"/>
              <a:t/>
            </a:r>
            <a:br>
              <a:rPr lang="tr-TR" sz="3000" dirty="0"/>
            </a:br>
            <a:r>
              <a:rPr lang="tr-TR" sz="3000" dirty="0"/>
              <a:t>DOĞAL KAYNAKLARIMIZ KORUNUYOR   </a:t>
            </a:r>
            <a:endParaRPr lang="en-US" sz="3000" dirty="0"/>
          </a:p>
        </p:txBody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xmlns="" id="{8765DD1A-F044-4DE7-8A9B-7C30DC85A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28">
            <a:extLst>
              <a:ext uri="{FF2B5EF4-FFF2-40B4-BE49-F238E27FC236}">
                <a16:creationId xmlns:a16="http://schemas.microsoft.com/office/drawing/2014/main" xmlns="" id="{2FE2170D-72D6-48A8-8E9A-BFF3BF03D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9">
            <a:extLst>
              <a:ext uri="{FF2B5EF4-FFF2-40B4-BE49-F238E27FC236}">
                <a16:creationId xmlns:a16="http://schemas.microsoft.com/office/drawing/2014/main" xmlns="" id="{01D19436-094D-463D-AFEA-870FDBD03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xmlns="" id="{9A2DE6E0-967C-4C58-8558-EC08F1138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24983EE4-886F-4698-AB8D-41FC90DD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xmlns="" id="{E70631AD-7C5C-40F9-86CC-648F2D559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30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3539BF82-A699-4CDC-8E98-8C319635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901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13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xmlns="" id="{4F8E1442-D9FB-4D52-AEE0-B3D1D8B1F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59" r="18457" b="909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965221AD-5FD4-474D-B81A-A860C02A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ÇEVRE NEDİR?</a:t>
            </a:r>
          </a:p>
        </p:txBody>
      </p:sp>
      <p:cxnSp>
        <p:nvCxnSpPr>
          <p:cNvPr id="49" name="Straight Connector 25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7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xmlns="" id="{3D53DF76-F01B-4944-97F3-3FE682530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xmlns="" id="{CB97A265-2918-44E1-AF79-B627C209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7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8D25AD29-A8F8-43E3-A4F8-19189E9C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778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12" descr="http://webnak.com.tr/blog/wp-content/uploads/2013/12/yakit-tasarrufu-ipuclari.jpg">
            <a:extLst>
              <a:ext uri="{FF2B5EF4-FFF2-40B4-BE49-F238E27FC236}">
                <a16:creationId xmlns:a16="http://schemas.microsoft.com/office/drawing/2014/main" xmlns="" id="{4D1BF365-05A6-481C-92B3-07E5F0FBC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559A5F2-8BE0-4998-A1E4-1B145465A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3A6596D4-D53C-424F-9F16-CC8686C079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1BB890B-70D4-42FE-A599-6AEF1A42D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842D646-B58C-43C8-8152-01BC782B7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9772CABD-4211-42AA-B349-D4002E52F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xmlns="" id="{BBD91630-4DBA-4294-8016-FEB5C3B0C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E67D1587-504D-41BC-9D48-B61257BFB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4D585973-337A-455D-A882-F086ABE3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dirty="0"/>
              <a:t>1 TON CAMIN GERİ DÖNÜŞÜMÜ İLE 100 LİTRE PETROL TASARRUFU SAĞLANIYOR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xmlns="" id="{8765DD1A-F044-4DE7-8A9B-7C30DC85A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xmlns="" id="{2FE2170D-72D6-48A8-8E9A-BFF3BF03D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xmlns="" id="{01D19436-094D-463D-AFEA-870FDBD03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xmlns="" id="{9A2DE6E0-967C-4C58-8558-EC08F1138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xmlns="" id="{E155CC48-890F-4B3C-8C10-35EB00BB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xmlns="" id="{10B72D74-EE15-4F73-AD9A-49571785F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35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A9D2416A-F658-49A5-8663-FFEF18F3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8517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448AF09-72B7-42C2-8BC3-91DC222BB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b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559A5F2-8BE0-4998-A1E4-1B145465A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3A6596D4-D53C-424F-9F16-CC8686C079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1BB890B-70D4-42FE-A599-6AEF1A42D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842D646-B58C-43C8-8152-01BC782B72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9772CABD-4211-42AA-B349-D4002E52F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xmlns="" id="{BBD91630-4DBA-4294-8016-FEB5C3B0C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E67D1587-504D-41BC-9D48-B61257BFB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21D9CFF6-7DE7-4CBC-B3BE-902BB176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/>
              <a:t>METAL ve PLASTİK GERİ KAZANIMI İLE YÜZDE 95 ENERJİ TASARRUFU SAĞLANIYOR</a:t>
            </a:r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xmlns="" id="{8765DD1A-F044-4DE7-8A9B-7C30DC85A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xmlns="" id="{2FE2170D-72D6-48A8-8E9A-BFF3BF03D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xmlns="" id="{01D19436-094D-463D-AFEA-870FDBD03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xmlns="" id="{9A2DE6E0-967C-4C58-8558-EC08F1138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xmlns="" id="{2627739B-C609-4FD2-B303-65DC83F8B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1" y="6271541"/>
            <a:ext cx="1144204" cy="537776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xmlns="" id="{EFB5BE68-3DB6-405F-88F5-29BA9E77A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011" y="38100"/>
            <a:ext cx="723763" cy="7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1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664F850-BA8B-47AE-B11A-225CAB896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34FC909-7343-4DEC-920F-098F56B476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24F22DB2-7E27-4CF7-8B17-254ECB9AE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xmlns="" id="{C6E593B3-91A3-4687-8B8D-FE37A3714F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xmlns="" id="{0C25B431-5C97-4B8D-B0A3-BFB8133C7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CA37B366-497E-4CB8-A678-A770CE2BD8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xmlns="" id="{CF707EDC-52B2-4D5C-8EC3-71C66EE8B3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xmlns="" id="{BF8E2DE7-7466-4EDF-8D69-BCA91A88D3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xmlns="" id="{229C2E15-76CD-409E-9D6B-10DAD8881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xmlns="" id="{89A24369-AC96-4A98-AD98-47A7217ECC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7D0DF9A3-4628-42F6-B0A4-44D97617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C506-5F4B-4B75-9218-C7C3F87FA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C659EEB-C3AE-4544-8263-417009DCD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D99DB6C6-36F9-4576-A558-95153EADBE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xmlns="" id="{694E7916-EDE4-4B50-A4A1-6B28FDD4D9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xmlns="" id="{6F6CB7BB-4370-4173-97F8-F636C0F149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xmlns="" id="{B0F590BB-1F51-4138-A2D4-2E483C84FB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xmlns="" id="{4A492863-9797-45A2-BAB3-514F10C5F2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xmlns="" id="{7C1E33F6-6D0F-4ECF-92F4-6F71D8BAF3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xmlns="" id="{73EEEA64-7411-474B-BD0E-60C24B3F4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xmlns="" id="{4F82A6DD-92BB-4443-B5A5-05240DD558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79832BCB-1DCF-46AC-9FFA-170791668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xmlns="" id="{4E74DA95-CD7A-4D5E-9D27-67A759CE7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1" descr="D:\SERAP\Çevre hizmetleri görevlendirme\imagesM0IJZQ8Y.jpg">
            <a:extLst>
              <a:ext uri="{FF2B5EF4-FFF2-40B4-BE49-F238E27FC236}">
                <a16:creationId xmlns:a16="http://schemas.microsoft.com/office/drawing/2014/main" xmlns="" id="{C7E05EBE-B8A8-4C5B-A959-5C8ABB16C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817" b="-2"/>
          <a:stretch/>
        </p:blipFill>
        <p:spPr bwMode="auto">
          <a:xfrm>
            <a:off x="1124262" y="1768870"/>
            <a:ext cx="4650004" cy="33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4AA3B5C-0C55-4FFF-9C45-8F9F7C074A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Content Placeholder 4" descr="http://www.mizanoil.com/resim/reklam/geri-donusum.jpg">
            <a:hlinkClick r:id="rId3"/>
            <a:extLst>
              <a:ext uri="{FF2B5EF4-FFF2-40B4-BE49-F238E27FC236}">
                <a16:creationId xmlns:a16="http://schemas.microsoft.com/office/drawing/2014/main" xmlns="" id="{F4965B9E-BC23-4BA5-A363-A1E01835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88" y="2387552"/>
            <a:ext cx="5125789" cy="20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xmlns="" id="{B001F6A0-AA7A-4657-82AC-A14402864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xmlns="" id="{DE5F6064-A919-456C-828F-8343FC973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32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A50BA05F-8996-4966-8B0E-A31ACD856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466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Resim 4">
            <a:extLst>
              <a:ext uri="{FF2B5EF4-FFF2-40B4-BE49-F238E27FC236}">
                <a16:creationId xmlns:a16="http://schemas.microsoft.com/office/drawing/2014/main" xmlns="" id="{FFF31A87-2B68-4ECF-82BE-E1B55FB4B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7075" b="853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6007C03C-3A78-4340-BA5A-D3AAA0713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BİTKİSEL ATIK YAĞLAR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55A60310-F02D-4939-8924-B34B6632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xmlns="" id="{F5486C0E-3F1E-4889-AE62-D9A0D97D7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32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EB59F9E6-54B9-4FDD-980A-87A51FFB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32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09AFE81-F55F-45F1-BAD2-415C1AEC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BİTKİSEL ATIK YAĞLAR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4438789-E2D0-4339-A9FE-8630BDB7F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tr-TR" sz="2800" dirty="0"/>
              <a:t>Kullanılmış kızartma yağları ve</a:t>
            </a:r>
          </a:p>
          <a:p>
            <a:r>
              <a:rPr lang="tr-TR" sz="2800" dirty="0"/>
              <a:t>Kullanım süresi geçmiş olan bitkisel yağlar bitkisel atık yağlardır</a:t>
            </a:r>
          </a:p>
        </p:txBody>
      </p:sp>
      <p:pic>
        <p:nvPicPr>
          <p:cNvPr id="4" name="Picture 5" descr="resim1">
            <a:extLst>
              <a:ext uri="{FF2B5EF4-FFF2-40B4-BE49-F238E27FC236}">
                <a16:creationId xmlns:a16="http://schemas.microsoft.com/office/drawing/2014/main" xmlns="" id="{0CC3CE95-2104-4D91-80B9-3698E7982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r="14256"/>
          <a:stretch/>
        </p:blipFill>
        <p:spPr bwMode="auto"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E543CE3-D88A-48E2-8301-4598A57C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DD2142E6-ABD0-4EB4-BF91-597E0628F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1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F8D1AD45-D3A6-4EAB-B2B8-7DA73159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788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BE9D4C4-9FA3-4885-A769-301639CC7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 descr="HPIM1187">
            <a:extLst>
              <a:ext uri="{FF2B5EF4-FFF2-40B4-BE49-F238E27FC236}">
                <a16:creationId xmlns:a16="http://schemas.microsoft.com/office/drawing/2014/main" xmlns="" id="{88AE48AE-05A1-4C44-8314-CC1373252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r="46566" b="1"/>
          <a:stretch/>
        </p:blipFill>
        <p:spPr bwMode="auto">
          <a:xfrm>
            <a:off x="4296867" y="5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esim3">
            <a:extLst>
              <a:ext uri="{FF2B5EF4-FFF2-40B4-BE49-F238E27FC236}">
                <a16:creationId xmlns:a16="http://schemas.microsoft.com/office/drawing/2014/main" xmlns="" id="{7823FC94-36A6-440B-9226-85DB0E351CE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-2" b="7170"/>
          <a:stretch/>
        </p:blipFill>
        <p:spPr bwMode="auto"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19995437-FB22-4A4F-BF08-FB7E3154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r>
              <a:rPr lang="en-US" sz="3200" dirty="0"/>
              <a:t>BİTKİSEL ATIK YAĞLAR</a:t>
            </a:r>
            <a:endParaRPr lang="tr-TR" sz="3200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7EB6695E-BED5-4DA3-8C9B-AD301AEF47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105A580-EF43-482D-BAE1-448E6030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3749061" cy="3005289"/>
          </a:xfrm>
        </p:spPr>
        <p:txBody>
          <a:bodyPr>
            <a:normAutofit/>
          </a:bodyPr>
          <a:lstStyle/>
          <a:p>
            <a:pPr algn="just"/>
            <a:r>
              <a:rPr lang="tr-TR" sz="2800" dirty="0"/>
              <a:t>Lokanta, fastfood, hazır yemek sanayi, otel/motel ve evlerde ortaya çıkmaktadır.</a:t>
            </a:r>
          </a:p>
          <a:p>
            <a:endParaRPr lang="tr-TR" sz="16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DBCC97E-00BD-4B93-A759-E21F243D0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D52172E1-90EB-4610-B876-9FAABC3D1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4292BDD5-EAB5-4D1B-BF2D-885F0B2F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14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F4CE1F3-F4F5-4300-AEA5-245D5DEA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 dirty="0"/>
              <a:t>BİTKİSEL ATIK YAĞLAR</a:t>
            </a:r>
            <a:endParaRPr lang="tr-TR" dirty="0"/>
          </a:p>
        </p:txBody>
      </p:sp>
      <p:pic>
        <p:nvPicPr>
          <p:cNvPr id="5" name="Resim 9" descr="D:\SERAP\Çevre hizmetleri görevlendirme\atık yağ lavoba 1 lt.jpg">
            <a:extLst>
              <a:ext uri="{FF2B5EF4-FFF2-40B4-BE49-F238E27FC236}">
                <a16:creationId xmlns:a16="http://schemas.microsoft.com/office/drawing/2014/main" xmlns="" id="{F9C227CB-B0B8-41C1-A966-2CEBC8015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4" b="4"/>
          <a:stretch/>
        </p:blipFill>
        <p:spPr bwMode="auto">
          <a:xfrm>
            <a:off x="677334" y="609600"/>
            <a:ext cx="3144597" cy="2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sosceles Triangle 8">
            <a:extLst>
              <a:ext uri="{FF2B5EF4-FFF2-40B4-BE49-F238E27FC236}">
                <a16:creationId xmlns:a16="http://schemas.microsoft.com/office/drawing/2014/main" xmlns="" id="{91EE04D8-1EBF-4F20-A14B-783891713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69C07C8-1D36-4143-B628-7E3DE14D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tr-TR" sz="3600" dirty="0"/>
              <a:t>Bitkisel atık yağlar, evsel atık su  kirliliğinin %25’ini oluşturur. </a:t>
            </a:r>
          </a:p>
          <a:p>
            <a:endParaRPr lang="tr-TR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3E9330C4-57C6-48F3-8592-50FCF9132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1" descr="http://i.radikal.com.tr/644x385/2010/03/22/fft5_mf391249.Jpeg">
            <a:extLst>
              <a:ext uri="{FF2B5EF4-FFF2-40B4-BE49-F238E27FC236}">
                <a16:creationId xmlns:a16="http://schemas.microsoft.com/office/drawing/2014/main" xmlns="" id="{3AFE7DD2-AC7C-4CE5-8148-D63A17320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r="-6" b="-6"/>
          <a:stretch/>
        </p:blipFill>
        <p:spPr bwMode="auto">
          <a:xfrm>
            <a:off x="677334" y="2913187"/>
            <a:ext cx="3144597" cy="312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09117D6-2DE7-4863-A06E-A1E34A702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C5F472AD-CE18-481D-8D02-62446E48C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2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78161B6C-56BA-4700-8621-6451DB81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589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E4D5793-AA0A-4E2F-8620-D09F8EC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BİTKİSEL ATIK YAĞLAR</a:t>
            </a:r>
            <a:endParaRPr lang="tr-TR" dirty="0"/>
          </a:p>
        </p:txBody>
      </p:sp>
      <p:pic>
        <p:nvPicPr>
          <p:cNvPr id="4" name="Picture 5" descr="0-39">
            <a:extLst>
              <a:ext uri="{FF2B5EF4-FFF2-40B4-BE49-F238E27FC236}">
                <a16:creationId xmlns:a16="http://schemas.microsoft.com/office/drawing/2014/main" xmlns="" id="{C3539253-2F9B-4B2A-B159-F028A6315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r="-2" b="37166"/>
          <a:stretch/>
        </p:blipFill>
        <p:spPr bwMode="auto">
          <a:xfrm>
            <a:off x="509136" y="10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11">
            <a:extLst>
              <a:ext uri="{FF2B5EF4-FFF2-40B4-BE49-F238E27FC236}">
                <a16:creationId xmlns:a16="http://schemas.microsoft.com/office/drawing/2014/main" xmlns="" id="{EDD960B7-D60A-4084-BA0A-57B26465C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r="4231" b="1"/>
          <a:stretch/>
        </p:blipFill>
        <p:spPr bwMode="auto">
          <a:xfrm>
            <a:off x="169666" y="2289183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36220E33-E1A9-447E-8185-5C0A49BB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4" r="1" b="8917"/>
          <a:stretch/>
        </p:blipFill>
        <p:spPr bwMode="auto"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sosceles Triangle 30">
            <a:extLst>
              <a:ext uri="{FF2B5EF4-FFF2-40B4-BE49-F238E27FC236}">
                <a16:creationId xmlns:a16="http://schemas.microsoft.com/office/drawing/2014/main" xmlns="" id="{FD076C4F-CB47-4A2D-95A1-9D5E3C2B76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EAF915B-5344-46DC-8097-7DAF062774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0B738F4-B505-468D-996C-FEC3D1CA1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xmlns="" id="{6F953D60-C1AF-4BFA-9B22-BFE8F0BA1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FA444C3-269E-4E8C-BA0D-EE8E2CBC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1790709"/>
            <a:ext cx="5114776" cy="4250654"/>
          </a:xfrm>
        </p:spPr>
        <p:txBody>
          <a:bodyPr>
            <a:normAutofit/>
          </a:bodyPr>
          <a:lstStyle/>
          <a:p>
            <a:r>
              <a:rPr lang="tr-TR" sz="3200" dirty="0"/>
              <a:t>Bitkisel atık yağları lavaboya döktüğümüz zaman, drenaj sistemine sıvanır, kanalizasyon borusu içindeki atıkların yapışmasına ve zamanla borunun daralmasına neden oluyor. </a:t>
            </a:r>
          </a:p>
          <a:p>
            <a:endParaRPr lang="tr-TR" dirty="0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DAF42694-DD05-4902-A0B2-2C41090BD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35F6B546-9C38-4671-ADA2-2E0199670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405EC4F3-2572-4728-BCEC-A29CFB05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29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46B036E-C0EF-43B7-933D-D1E90ED35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75" y="609600"/>
            <a:ext cx="5216426" cy="1320800"/>
          </a:xfrm>
        </p:spPr>
        <p:txBody>
          <a:bodyPr>
            <a:normAutofit/>
          </a:bodyPr>
          <a:lstStyle/>
          <a:p>
            <a:r>
              <a:rPr lang="en-US" dirty="0"/>
              <a:t>BİTKİSEL ATIK YAĞLAR</a:t>
            </a:r>
            <a:endParaRPr lang="tr-TR" dirty="0"/>
          </a:p>
        </p:txBody>
      </p:sp>
      <p:pic>
        <p:nvPicPr>
          <p:cNvPr id="7" name="Picture 11" descr="ölen balık">
            <a:extLst>
              <a:ext uri="{FF2B5EF4-FFF2-40B4-BE49-F238E27FC236}">
                <a16:creationId xmlns:a16="http://schemas.microsoft.com/office/drawing/2014/main" xmlns="" id="{11118D2E-2FCE-4C9A-8EA2-4BE2CC420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9" r="4" b="4"/>
          <a:stretch/>
        </p:blipFill>
        <p:spPr bwMode="auto">
          <a:xfrm>
            <a:off x="671241" y="2028868"/>
            <a:ext cx="3145536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ayvan-resimleri%20(40)">
            <a:extLst>
              <a:ext uri="{FF2B5EF4-FFF2-40B4-BE49-F238E27FC236}">
                <a16:creationId xmlns:a16="http://schemas.microsoft.com/office/drawing/2014/main" xmlns="" id="{4BB834E9-BA58-498F-9634-43A496D28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r="2" b="25083"/>
          <a:stretch/>
        </p:blipFill>
        <p:spPr bwMode="auto">
          <a:xfrm>
            <a:off x="671241" y="3429000"/>
            <a:ext cx="3145536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Isosceles Triangle 8">
            <a:extLst>
              <a:ext uri="{FF2B5EF4-FFF2-40B4-BE49-F238E27FC236}">
                <a16:creationId xmlns:a16="http://schemas.microsoft.com/office/drawing/2014/main" xmlns="" id="{806487CA-2676-44C1-9EAF-51186912CB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10" descr="kuş resmi ölen">
            <a:extLst>
              <a:ext uri="{FF2B5EF4-FFF2-40B4-BE49-F238E27FC236}">
                <a16:creationId xmlns:a16="http://schemas.microsoft.com/office/drawing/2014/main" xmlns="" id="{E2C513AA-FBE2-4905-8413-F3E939B7E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2" r="2" b="13987"/>
          <a:stretch/>
        </p:blipFill>
        <p:spPr bwMode="auto">
          <a:xfrm>
            <a:off x="671241" y="4845813"/>
            <a:ext cx="3145536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C971B94C-144E-419A-BD88-BAA7A8832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7" r="2" b="3836"/>
          <a:stretch/>
        </p:blipFill>
        <p:spPr bwMode="auto">
          <a:xfrm>
            <a:off x="671241" y="680212"/>
            <a:ext cx="3145536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İçerik Yer Tutucusu 2">
            <a:extLst>
              <a:ext uri="{FF2B5EF4-FFF2-40B4-BE49-F238E27FC236}">
                <a16:creationId xmlns:a16="http://schemas.microsoft.com/office/drawing/2014/main" xmlns="" id="{3E690006-466C-4365-9360-78E9ECCB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504" y="1438275"/>
            <a:ext cx="5210497" cy="4603087"/>
          </a:xfrm>
        </p:spPr>
        <p:txBody>
          <a:bodyPr>
            <a:normAutofit lnSpcReduction="10000"/>
          </a:bodyPr>
          <a:lstStyle/>
          <a:p>
            <a:r>
              <a:rPr lang="tr-TR" sz="2800" dirty="0"/>
              <a:t>Bitkisel atık yağlar su yüzeyini kaplayarak havadan suya oksijen transferini önler.</a:t>
            </a:r>
          </a:p>
          <a:p>
            <a:r>
              <a:rPr lang="tr-TR" sz="2800" dirty="0"/>
              <a:t>Deniz, akarsu ve göllerimiz oksijensiz kaldığı için balık ve  kuşlar ve diğer canlılar yaşamlarını kaybederler.</a:t>
            </a:r>
          </a:p>
          <a:p>
            <a:r>
              <a:rPr lang="tr-TR" sz="2800" dirty="0"/>
              <a:t>Atık yağlardan yapılan sabunlar cilt kanserine sebep olabilir.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C0200A0-8B62-4014-AF70-1490CCA11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3C8564EB-6632-4CF2-AE1F-C8D7ED597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8DC824FA-4136-4145-B16F-9CF39974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922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www.lezzet.com.tr/images/news/1a541329.jpg">
            <a:extLst>
              <a:ext uri="{FF2B5EF4-FFF2-40B4-BE49-F238E27FC236}">
                <a16:creationId xmlns:a16="http://schemas.microsoft.com/office/drawing/2014/main" xmlns="" id="{10D03602-73B2-4FBB-B201-453797E7F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1" r="1" b="19667"/>
          <a:stretch/>
        </p:blipFill>
        <p:spPr bwMode="auto">
          <a:xfrm>
            <a:off x="452814" y="-1"/>
            <a:ext cx="4431171" cy="2621148"/>
          </a:xfrm>
          <a:custGeom>
            <a:avLst/>
            <a:gdLst>
              <a:gd name="connsiteX0" fmla="*/ 389783 w 4431171"/>
              <a:gd name="connsiteY0" fmla="*/ 0 h 2621148"/>
              <a:gd name="connsiteX1" fmla="*/ 4431171 w 4431171"/>
              <a:gd name="connsiteY1" fmla="*/ 0 h 2621148"/>
              <a:gd name="connsiteX2" fmla="*/ 4431171 w 4431171"/>
              <a:gd name="connsiteY2" fmla="*/ 1 h 2621148"/>
              <a:gd name="connsiteX3" fmla="*/ 3573751 w 4431171"/>
              <a:gd name="connsiteY3" fmla="*/ 1 h 2621148"/>
              <a:gd name="connsiteX4" fmla="*/ 3182231 w 4431171"/>
              <a:gd name="connsiteY4" fmla="*/ 2621148 h 2621148"/>
              <a:gd name="connsiteX5" fmla="*/ 0 w 4431171"/>
              <a:gd name="connsiteY5" fmla="*/ 2621148 h 2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171" h="2621148">
                <a:moveTo>
                  <a:pt x="389783" y="0"/>
                </a:moveTo>
                <a:lnTo>
                  <a:pt x="4431171" y="0"/>
                </a:lnTo>
                <a:lnTo>
                  <a:pt x="4431171" y="1"/>
                </a:lnTo>
                <a:lnTo>
                  <a:pt x="3573751" y="1"/>
                </a:lnTo>
                <a:lnTo>
                  <a:pt x="3182231" y="2621148"/>
                </a:lnTo>
                <a:lnTo>
                  <a:pt x="0" y="26211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61DC6049-45B5-4351-B4DC-7023F64E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dirty="0"/>
              <a:t>BİTKİSEL ATIK YAĞLAR</a:t>
            </a:r>
            <a:endParaRPr lang="tr-TR" dirty="0"/>
          </a:p>
        </p:txBody>
      </p:sp>
      <p:pic>
        <p:nvPicPr>
          <p:cNvPr id="5" name="Picture 8" descr="http://3.bp.blogspot.com/_kdo-3elbVQg/TGowK3hzi3I/AAAAAAAAACw/hWd5tAezz68/s1600/img_82349_herkes-hasta.jpg">
            <a:extLst>
              <a:ext uri="{FF2B5EF4-FFF2-40B4-BE49-F238E27FC236}">
                <a16:creationId xmlns:a16="http://schemas.microsoft.com/office/drawing/2014/main" xmlns="" id="{6DAC4035-D698-432E-8C8A-CD769AA0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16644" b="1"/>
          <a:stretch/>
        </p:blipFill>
        <p:spPr bwMode="auto">
          <a:xfrm>
            <a:off x="1" y="2621147"/>
            <a:ext cx="3635044" cy="4236853"/>
          </a:xfrm>
          <a:custGeom>
            <a:avLst/>
            <a:gdLst>
              <a:gd name="connsiteX0" fmla="*/ 452813 w 3635044"/>
              <a:gd name="connsiteY0" fmla="*/ 0 h 4236853"/>
              <a:gd name="connsiteX1" fmla="*/ 3635044 w 3635044"/>
              <a:gd name="connsiteY1" fmla="*/ 0 h 4236853"/>
              <a:gd name="connsiteX2" fmla="*/ 3002185 w 3635044"/>
              <a:gd name="connsiteY2" fmla="*/ 4236853 h 4236853"/>
              <a:gd name="connsiteX3" fmla="*/ 0 w 3635044"/>
              <a:gd name="connsiteY3" fmla="*/ 4236853 h 4236853"/>
              <a:gd name="connsiteX4" fmla="*/ 0 w 3635044"/>
              <a:gd name="connsiteY4" fmla="*/ 3045007 h 423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044" h="4236853">
                <a:moveTo>
                  <a:pt x="452813" y="0"/>
                </a:moveTo>
                <a:lnTo>
                  <a:pt x="3635044" y="0"/>
                </a:lnTo>
                <a:lnTo>
                  <a:pt x="3002185" y="4236853"/>
                </a:lnTo>
                <a:lnTo>
                  <a:pt x="0" y="4236853"/>
                </a:lnTo>
                <a:lnTo>
                  <a:pt x="0" y="30450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sosceles Triangle 30">
            <a:extLst>
              <a:ext uri="{FF2B5EF4-FFF2-40B4-BE49-F238E27FC236}">
                <a16:creationId xmlns:a16="http://schemas.microsoft.com/office/drawing/2014/main" xmlns="" id="{5212AA65-AC96-4A92-A0FD-EE0749BFF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xmlns="" id="{38770F72-E528-4C5A-AE35-FC504F42AC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4292" y="2621146"/>
            <a:ext cx="3256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1ACAC7D-2F49-43FC-919C-0DB8DFB74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1504963"/>
            <a:ext cx="5114776" cy="4536400"/>
          </a:xfrm>
        </p:spPr>
        <p:txBody>
          <a:bodyPr>
            <a:normAutofit lnSpcReduction="10000"/>
          </a:bodyPr>
          <a:lstStyle/>
          <a:p>
            <a:r>
              <a:rPr lang="tr-TR" sz="2800" dirty="0"/>
              <a:t>Yağları yemeklerde en fazla 2 kez kullanalım!!</a:t>
            </a:r>
          </a:p>
          <a:p>
            <a:r>
              <a:rPr lang="tr-TR" sz="2800" dirty="0"/>
              <a:t>İkiden fazla kullanılması çok tehlikelidir. </a:t>
            </a:r>
          </a:p>
          <a:p>
            <a:r>
              <a:rPr lang="tr-TR" sz="2800" dirty="0"/>
              <a:t>Çünkü bitkisel yağlar kısa sürede </a:t>
            </a:r>
            <a:r>
              <a:rPr lang="tr-TR" sz="2800" dirty="0" err="1"/>
              <a:t>oksidasyona</a:t>
            </a:r>
            <a:r>
              <a:rPr lang="tr-TR" sz="2800" dirty="0"/>
              <a:t> uğrayarak kanserojen bir özellik kazanır,  hastalanmamıza neden oluyor.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E9DA46E-549E-4D0C-99E2-BDA2CAF2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29F50F8A-ACE5-4C5D-B681-685FB8EE0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5B381680-7E65-485A-8130-276F1D62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06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1F70042-C290-4461-823A-0343616FF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6681" r="668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B9CD8760-52A1-49DA-B468-B9D9CAC2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ÇEVR</a:t>
            </a:r>
            <a:r>
              <a:rPr lang="tr-TR" dirty="0"/>
              <a:t>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xmlns="" id="{8B4173A3-C0C0-4A87-9A1D-75E41775F7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764456"/>
              </p:ext>
            </p:extLst>
          </p:nvPr>
        </p:nvGraphicFramePr>
        <p:xfrm>
          <a:off x="550506" y="1390261"/>
          <a:ext cx="3977950" cy="4651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A898DD67-E790-460A-81F1-F270764BD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71E594FE-5845-4F8E-9F20-406ABC25A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0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755E9198-3AFB-42AF-B81B-A81130D6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176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C04E594-E582-425D-9146-306EEBBD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734" y="609600"/>
            <a:ext cx="6539268" cy="1320800"/>
          </a:xfrm>
        </p:spPr>
        <p:txBody>
          <a:bodyPr>
            <a:normAutofit/>
          </a:bodyPr>
          <a:lstStyle/>
          <a:p>
            <a:r>
              <a:rPr lang="tr-TR" dirty="0"/>
              <a:t>SİZ NE YAPABİLİRSİNİZ?</a:t>
            </a:r>
          </a:p>
        </p:txBody>
      </p:sp>
      <p:pic>
        <p:nvPicPr>
          <p:cNvPr id="8" name="Picture 17" descr="D:\SERAP\ÇEVRE EĞİTİMİ\FOTO EĞİTİM\ARAC,DEPO,ATIK PİL KUTU\bitkisel atık yağ taşıma aracı foto.JPG">
            <a:extLst>
              <a:ext uri="{FF2B5EF4-FFF2-40B4-BE49-F238E27FC236}">
                <a16:creationId xmlns:a16="http://schemas.microsoft.com/office/drawing/2014/main" xmlns="" id="{CFF52718-9256-48A9-8D58-230BEDC5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r="29" b="-2"/>
          <a:stretch/>
        </p:blipFill>
        <p:spPr bwMode="auto">
          <a:xfrm>
            <a:off x="732800" y="609601"/>
            <a:ext cx="1717867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-39">
            <a:extLst>
              <a:ext uri="{FF2B5EF4-FFF2-40B4-BE49-F238E27FC236}">
                <a16:creationId xmlns:a16="http://schemas.microsoft.com/office/drawing/2014/main" xmlns="" id="{A5C32608-8C9B-477E-A5C3-893AB3175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24352"/>
          <a:stretch/>
        </p:blipFill>
        <p:spPr bwMode="auto">
          <a:xfrm>
            <a:off x="915834" y="2017776"/>
            <a:ext cx="1351802" cy="11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12" descr="D:\SERAP\Çevre hizmetleri görevlendirme\bitkisel atık yağ biriktirme kabları.jpg">
            <a:extLst>
              <a:ext uri="{FF2B5EF4-FFF2-40B4-BE49-F238E27FC236}">
                <a16:creationId xmlns:a16="http://schemas.microsoft.com/office/drawing/2014/main" xmlns="" id="{35565851-FFA9-4055-BD11-8FF03FE24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r="-3" b="9269"/>
          <a:stretch/>
        </p:blipFill>
        <p:spPr bwMode="auto">
          <a:xfrm>
            <a:off x="830508" y="3442100"/>
            <a:ext cx="1522451" cy="11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Resim 19" descr="D:\Serap Erdinç\İlçe belediyeler özel atıklar\Serap Özel atık kitapçık 2017\Bitkisel Atık Yağ\bitkisel atık yağ top..jpg">
            <a:extLst>
              <a:ext uri="{FF2B5EF4-FFF2-40B4-BE49-F238E27FC236}">
                <a16:creationId xmlns:a16="http://schemas.microsoft.com/office/drawing/2014/main" xmlns="" id="{2C1A51AF-91A5-4E52-A761-B7A93E687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r="-5" b="-5"/>
          <a:stretch/>
        </p:blipFill>
        <p:spPr bwMode="auto">
          <a:xfrm>
            <a:off x="719432" y="4860265"/>
            <a:ext cx="1744604" cy="11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İçerik Yer Tutucusu 15">
            <a:extLst>
              <a:ext uri="{FF2B5EF4-FFF2-40B4-BE49-F238E27FC236}">
                <a16:creationId xmlns:a16="http://schemas.microsoft.com/office/drawing/2014/main" xmlns="" id="{A5A849B3-323C-40F3-AE81-7EA9EE083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766102"/>
              </p:ext>
            </p:extLst>
          </p:nvPr>
        </p:nvGraphicFramePr>
        <p:xfrm>
          <a:off x="2734734" y="2160589"/>
          <a:ext cx="6885784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A7D99989-5582-4156-B6B6-758C5681DF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2B5EA414-596A-43E3-86FE-D3F4F09A0C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5D4F4F47-538A-4FAA-8ECD-F2F88323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490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423CA5-E2E1-4789-B759-9906C1C94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D1DD9A29-F56D-4C28-A656-D66B7059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100">
                <a:solidFill>
                  <a:schemeClr val="bg1"/>
                </a:solidFill>
              </a:rPr>
              <a:t>TOPLANAN </a:t>
            </a:r>
            <a:r>
              <a:rPr lang="en-US" sz="3100">
                <a:solidFill>
                  <a:schemeClr val="bg1"/>
                </a:solidFill>
              </a:rPr>
              <a:t>BİTKİSEL ATIK YAĞLAR</a:t>
            </a:r>
            <a:r>
              <a:rPr lang="tr-TR" sz="3100">
                <a:solidFill>
                  <a:schemeClr val="bg1"/>
                </a:solidFill>
              </a:rPr>
              <a:t>A NE OLUYOR?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50886AE-4CF1-4C37-97E2-D12CE2F6E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tr-TR">
                <a:solidFill>
                  <a:schemeClr val="bg1"/>
                </a:solidFill>
              </a:rPr>
              <a:t>Bitkisel atık yağlardan çevreci yakıt olan biyo dizel (araç yakıtı) elde ediliyor</a:t>
            </a:r>
          </a:p>
          <a:p>
            <a:endParaRPr lang="tr-TR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25D54F2-2DB9-4879-89F7-E62D83387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085432"/>
            <a:ext cx="5143500" cy="26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CCCD5126-59B2-4FBF-A862-61B01AA0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DBD7E018-F617-49AF-86F0-262D0F4D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7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010DCC15-DA48-4965-9B06-FD147CAC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306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8">
            <a:extLst>
              <a:ext uri="{FF2B5EF4-FFF2-40B4-BE49-F238E27FC236}">
                <a16:creationId xmlns:a16="http://schemas.microsoft.com/office/drawing/2014/main" xmlns="" id="{0D348B06-951C-4FA7-8BA4-3E21FE188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-2" b="-2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819E5AA9-8B9C-4337-87FE-642F55EC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tr-TR"/>
              <a:t>BİYODİZEL NEDİR?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007F2EA-EAED-4A1F-AAEF-90ADA451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tr-TR" dirty="0" err="1"/>
              <a:t>Biyodizel</a:t>
            </a:r>
            <a:r>
              <a:rPr lang="tr-TR" dirty="0"/>
              <a:t> sera etkisinin asıl nedeni olan Karbon Dioksit emisyonlarını % 100 azaltır. </a:t>
            </a:r>
          </a:p>
          <a:p>
            <a:r>
              <a:rPr lang="tr-TR" dirty="0" err="1"/>
              <a:t>Biyodizel</a:t>
            </a:r>
            <a:r>
              <a:rPr lang="tr-TR" dirty="0"/>
              <a:t> bitkilerden geldiği için ve bitkiler de karbon dioksit solunumu yaptığından </a:t>
            </a:r>
            <a:r>
              <a:rPr lang="tr-TR" dirty="0" err="1"/>
              <a:t>biyodizel</a:t>
            </a:r>
            <a:r>
              <a:rPr lang="tr-TR" dirty="0"/>
              <a:t> kullanılarak karbon dioksit etkisi azaltılır.</a:t>
            </a:r>
          </a:p>
          <a:p>
            <a:endParaRPr lang="tr-TR" dirty="0"/>
          </a:p>
          <a:p>
            <a:endParaRPr lang="tr-TR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9BEF5741-6397-48D1-A341-7978C3B0C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D786ACB9-4462-43BB-8B2D-A9A90D932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8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C4AAACA2-5A72-4E25-85C3-6E55D29B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93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1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1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1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Resim 3">
            <a:extLst>
              <a:ext uri="{FF2B5EF4-FFF2-40B4-BE49-F238E27FC236}">
                <a16:creationId xmlns:a16="http://schemas.microsoft.com/office/drawing/2014/main" xmlns="" id="{95FDE1CE-D363-4B40-AC04-78FD24095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21" t="6614" r="177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C2FC7245-5B20-4117-B201-323C43C0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PİL NEDİR?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xmlns="" id="{18ACFC18-5EEF-4D01-99FD-65171489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1" y="6271541"/>
            <a:ext cx="1144204" cy="537776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xmlns="" id="{19B465B9-B0BD-4610-9BC7-80BE00386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011" y="38100"/>
            <a:ext cx="723763" cy="7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5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D94A7024-D948-494D-8920-BBA2DA07D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C:\Documents and Settings\serap.erdinc\Desktop\pil resmi.jpg">
            <a:extLst>
              <a:ext uri="{FF2B5EF4-FFF2-40B4-BE49-F238E27FC236}">
                <a16:creationId xmlns:a16="http://schemas.microsoft.com/office/drawing/2014/main" xmlns="" id="{E8DD7C63-8BDC-4085-91F7-780D2F2A5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BB343DB-2CBF-4AF7-B829-CE8327619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959" y="1120354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tr-TR" sz="3600" dirty="0">
                <a:solidFill>
                  <a:srgbClr val="FFFFFF"/>
                </a:solidFill>
              </a:rPr>
              <a:t>Kimyasal enerjiyi elektrik enerjisine dönüştürerek bünyesinde depolayan cihazlara pil denir.</a:t>
            </a:r>
          </a:p>
          <a:p>
            <a:pPr algn="just"/>
            <a:endParaRPr lang="tr-TR" sz="3600" dirty="0">
              <a:solidFill>
                <a:srgbClr val="FFFFFF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9E651CB-DC9C-43AC-BC47-B7814693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A64EE9EB-3720-449B-B55C-7059EA9C6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7CEB300E-6BF3-4EC3-938F-ECE687EF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68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93F18C5-9CE7-4DC0-A23C-C9530B5A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8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800"/>
              <a:t>PİLLER NERELERDE KULLANILIR?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CD6140C-BC5E-444A-8530-3EFC89D5A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28" y="2160589"/>
            <a:ext cx="2930517" cy="3880773"/>
          </a:xfrm>
        </p:spPr>
        <p:txBody>
          <a:bodyPr>
            <a:normAutofit/>
          </a:bodyPr>
          <a:lstStyle/>
          <a:p>
            <a:r>
              <a:rPr lang="tr-TR" dirty="0"/>
              <a:t>	</a:t>
            </a:r>
            <a:r>
              <a:rPr lang="tr-TR" sz="2400" dirty="0"/>
              <a:t>Radyo, bilgisayar, telefon, el feneri ve fotoğraf makinesi, saat </a:t>
            </a:r>
            <a:r>
              <a:rPr lang="tr-TR" sz="2400" dirty="0" err="1"/>
              <a:t>v.b</a:t>
            </a:r>
            <a:r>
              <a:rPr lang="tr-TR" sz="2400" dirty="0"/>
              <a:t>. günlük hayatımızın pek çok alnında kullanılmaktadır.</a:t>
            </a:r>
          </a:p>
          <a:p>
            <a:endParaRPr lang="tr-TR" dirty="0"/>
          </a:p>
        </p:txBody>
      </p:sp>
      <p:pic>
        <p:nvPicPr>
          <p:cNvPr id="12" name="Picture 14" descr="http://www.whitegadget.com/attachments/toshiba/23221d1231482405-new-toshiba-satellite-e105-s1402-review-computer-laptop-new-toshiba-satellite-e105-s1402-review-computer-laptop.jpg">
            <a:extLst>
              <a:ext uri="{FF2B5EF4-FFF2-40B4-BE49-F238E27FC236}">
                <a16:creationId xmlns:a16="http://schemas.microsoft.com/office/drawing/2014/main" xmlns="" id="{32BD54B2-6F8A-40F7-8EFF-9CCD7A0C7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41" y="774517"/>
            <a:ext cx="2596281" cy="22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19F669DB-5086-4F06-9EB9-5F3843F7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719" y="612249"/>
            <a:ext cx="2596281" cy="2596281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F1B550F5-909B-40FC-AD7C-F39FB0147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832" y="3441108"/>
            <a:ext cx="2596283" cy="2596283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4CBC0C38-09A1-4B2B-B332-D8E678CE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718" y="3441108"/>
            <a:ext cx="2596283" cy="259628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11A1ABCA-D8E5-4307-A686-99D3AEC60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758329E5-C416-472C-BA19-37483A6C1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2EE8E698-665E-4B61-8077-F6986180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846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xmlns="" id="{4BE9D4C4-9FA3-4885-A769-301639CC7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24" descr="D:\SERAP\ÇEVRE EĞİTİMİ\internet fot\güneş.png">
            <a:extLst>
              <a:ext uri="{FF2B5EF4-FFF2-40B4-BE49-F238E27FC236}">
                <a16:creationId xmlns:a16="http://schemas.microsoft.com/office/drawing/2014/main" xmlns="" id="{D984B175-76D8-48F2-8706-906DA7206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b="3352"/>
          <a:stretch/>
        </p:blipFill>
        <p:spPr bwMode="auto">
          <a:xfrm>
            <a:off x="4296867" y="5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http://www.uruninceleme.com/db/resimler/haber1457_energizer_usb_charger.jpg">
            <a:extLst>
              <a:ext uri="{FF2B5EF4-FFF2-40B4-BE49-F238E27FC236}">
                <a16:creationId xmlns:a16="http://schemas.microsoft.com/office/drawing/2014/main" xmlns="" id="{15F5D102-D6BE-42F9-8D2F-D2D4511F7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16409" b="-1"/>
          <a:stretch/>
        </p:blipFill>
        <p:spPr bwMode="auto"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5BF9E1A2-A527-4969-B962-261C954C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200"/>
              <a:t>PİL KULLANIRKEN NELERE DİKKAT ETMELİYİZ?</a:t>
            </a:r>
          </a:p>
        </p:txBody>
      </p:sp>
      <p:sp>
        <p:nvSpPr>
          <p:cNvPr id="16" name="Isosceles Triangle 12">
            <a:extLst>
              <a:ext uri="{FF2B5EF4-FFF2-40B4-BE49-F238E27FC236}">
                <a16:creationId xmlns:a16="http://schemas.microsoft.com/office/drawing/2014/main" xmlns="" id="{7EB6695E-BED5-4DA3-8C9B-AD301AEF47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F998330-3344-4B96-8C66-50F30E17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3749061" cy="3005289"/>
          </a:xfrm>
        </p:spPr>
        <p:txBody>
          <a:bodyPr>
            <a:normAutofit/>
          </a:bodyPr>
          <a:lstStyle/>
          <a:p>
            <a:r>
              <a:rPr lang="tr-TR" sz="2400" dirty="0"/>
              <a:t>Pilleri devamlı uzun süre güneş ışığı alan yerlerde </a:t>
            </a:r>
            <a:r>
              <a:rPr lang="tr-TR" sz="2400" dirty="0" err="1"/>
              <a:t>tutmayayın</a:t>
            </a:r>
            <a:r>
              <a:rPr lang="tr-TR" sz="2400" dirty="0"/>
              <a:t>.</a:t>
            </a:r>
          </a:p>
          <a:p>
            <a:r>
              <a:rPr lang="tr-TR" sz="2400" dirty="0"/>
              <a:t>Bir aleti pil takılı iken uzun süreli çalıştırmıyorsak, pilleri aletin içinden çıkarın.</a:t>
            </a:r>
          </a:p>
          <a:p>
            <a:endParaRPr lang="tr-TR" sz="16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F647084B-7BE4-48A5-BA4E-F61AA1BB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40EADFCB-E5BE-435F-B175-526A6C183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3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60342E16-1592-4BDA-A1E3-536D6D7D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34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cumhuriyet.com.tr/Archive/2013/11/23/12391_resource/fft5_mf396154.Jpeg">
            <a:extLst>
              <a:ext uri="{FF2B5EF4-FFF2-40B4-BE49-F238E27FC236}">
                <a16:creationId xmlns:a16="http://schemas.microsoft.com/office/drawing/2014/main" xmlns="" id="{C36CC4B7-B3F0-47EF-8B82-08DD61033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10463" b="-2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F3AB9709-7FC5-43C0-BC33-1B959621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tr-TR"/>
              <a:t>ATIK PİL NEDİR?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3447F5C-4398-46CC-8A6F-9744F0F9D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tr-TR" sz="2400" dirty="0"/>
              <a:t>Kullanım ömrünü tamamlamış ve/veya uğramış olduğu fiziksel hasar sonucu kullanılamayacak duruma gelmiş olan pillere atık pil denir. </a:t>
            </a:r>
          </a:p>
          <a:p>
            <a:endParaRPr lang="tr-TR" dirty="0"/>
          </a:p>
        </p:txBody>
      </p:sp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F6B4CFF7-94DD-467C-8926-8DE03712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7F6BF650-5C84-4DA3-9D30-6B3E645A5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8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839349DA-32B9-42E7-A964-16CF5561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26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2EB024C-9043-41D4-81C7-D2050A0B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tr-TR" dirty="0"/>
              <a:t>PİLLER HANGİ KİMYASALLARI İÇERİR?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964F13B-E122-459F-8DC0-4F27E4D6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tr-TR" sz="2800" dirty="0"/>
              <a:t>Piller; kadmiyum, </a:t>
            </a:r>
            <a:r>
              <a:rPr lang="tr-TR" sz="2800" dirty="0" err="1"/>
              <a:t>civa</a:t>
            </a:r>
            <a:r>
              <a:rPr lang="tr-TR" sz="2800" dirty="0"/>
              <a:t>, kurşun, çinko, mangan, demir, lityum, nikel, kobalt vb.  metaller   içermektedir. </a:t>
            </a:r>
          </a:p>
          <a:p>
            <a:r>
              <a:rPr lang="tr-TR" sz="2800" dirty="0"/>
              <a:t>Kullanılmış bir pil 4 m3 toprağı zehirler. 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D1E0F26-A804-4F87-908C-BA69DD28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99" y="2159331"/>
            <a:ext cx="2681665" cy="375058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6AFDD0A8-8BA2-473F-88F6-6C58B7F3D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28D57009-BD4D-477E-A668-9D86FB1B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0A85E5D6-DD46-4A9C-B39A-9EE2410D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1065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D4E98BD-5842-4BCE-B3F3-3CF5C173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tr-TR" dirty="0"/>
              <a:t>ATIK PİLLER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D6E7BD7-D66D-4E80-9AD6-77BB910A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tr-TR" sz="2800" dirty="0"/>
              <a:t>Evsel çöp bidonlarına ve diğer su, toprak gibi doğal alıcı ortama atıldığında insan sağlığına, su kaynaklarına vb. çevremize çok büyük zararları olmaktadır.</a:t>
            </a:r>
          </a:p>
          <a:p>
            <a:endParaRPr lang="tr-TR" dirty="0"/>
          </a:p>
        </p:txBody>
      </p:sp>
      <p:pic>
        <p:nvPicPr>
          <p:cNvPr id="4" name="Picture 7" descr="https://encrypted-tbn0.gstatic.com/images?q=tbn:ANd9GcSlkIk4ikuD0awSjAMB9Uo0zwVj2h3HVtn7jIjZXo4sehMjm0WW2g">
            <a:extLst>
              <a:ext uri="{FF2B5EF4-FFF2-40B4-BE49-F238E27FC236}">
                <a16:creationId xmlns:a16="http://schemas.microsoft.com/office/drawing/2014/main" xmlns="" id="{3E341D1D-5894-4497-864E-7BCDA027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14907" b="1"/>
          <a:stretch/>
        </p:blipFill>
        <p:spPr bwMode="auto"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C0F2E94A-1B18-4C7B-859B-51043E69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B4606A2-0740-4C5E-9F53-0F9A5B3C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1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D3D35F85-786F-4792-BA4F-1ACC7628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55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2" descr="http://sakarya54.net/wp-content/uploads/2015/01/DSC_0113.jpg">
            <a:extLst>
              <a:ext uri="{FF2B5EF4-FFF2-40B4-BE49-F238E27FC236}">
                <a16:creationId xmlns:a16="http://schemas.microsoft.com/office/drawing/2014/main" xmlns="" id="{D21B568F-A750-4DCC-86F7-E95A208E67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9091" r="13205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9906B528-0438-4405-9369-188E18D7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ATIK NEDİR?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xmlns="" id="{D9CCF14E-0410-4139-B6C4-4D42377C2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xmlns="" id="{ABD0CDD8-7532-4C4D-B663-BE0FF769E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40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3CF2B05C-8976-48B3-A850-3BC3CA8B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398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C04E594-E582-425D-9146-306EEBBD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tr-TR"/>
              <a:t>SİZ NE YAPABİLİRSİNİZ?</a:t>
            </a:r>
            <a:endParaRPr lang="tr-TR" dirty="0"/>
          </a:p>
        </p:txBody>
      </p:sp>
      <p:sp>
        <p:nvSpPr>
          <p:cNvPr id="70" name="Isosceles Triangle 8">
            <a:extLst>
              <a:ext uri="{FF2B5EF4-FFF2-40B4-BE49-F238E27FC236}">
                <a16:creationId xmlns:a16="http://schemas.microsoft.com/office/drawing/2014/main" xmlns="" id="{693D1964-8140-462E-8933-70ABA91C8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42EE5E5C-ED58-4B55-BD80-CBF30FB4F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2" b="-6"/>
          <a:stretch/>
        </p:blipFill>
        <p:spPr>
          <a:xfrm>
            <a:off x="5466931" y="4703820"/>
            <a:ext cx="3144597" cy="1826881"/>
          </a:xfrm>
          <a:prstGeom prst="rect">
            <a:avLst/>
          </a:prstGeom>
        </p:spPr>
      </p:pic>
      <p:pic>
        <p:nvPicPr>
          <p:cNvPr id="13" name="Picture 3" descr="tarpan_copte33">
            <a:extLst>
              <a:ext uri="{FF2B5EF4-FFF2-40B4-BE49-F238E27FC236}">
                <a16:creationId xmlns:a16="http://schemas.microsoft.com/office/drawing/2014/main" xmlns="" id="{BBD878DA-F23A-41E6-A5C0-A30FCEF03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r="-6" b="-6"/>
          <a:stretch/>
        </p:blipFill>
        <p:spPr bwMode="auto">
          <a:xfrm>
            <a:off x="751979" y="4804461"/>
            <a:ext cx="3144597" cy="18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İçerik Yer Tutucusu 15">
            <a:extLst>
              <a:ext uri="{FF2B5EF4-FFF2-40B4-BE49-F238E27FC236}">
                <a16:creationId xmlns:a16="http://schemas.microsoft.com/office/drawing/2014/main" xmlns="" id="{A5A849B3-323C-40F3-AE81-7EA9EE083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951138"/>
              </p:ext>
            </p:extLst>
          </p:nvPr>
        </p:nvGraphicFramePr>
        <p:xfrm>
          <a:off x="677334" y="327299"/>
          <a:ext cx="8500321" cy="5108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xmlns="" id="{6881A711-AB45-4E80-9AFF-5F192E3102DC}"/>
              </a:ext>
            </a:extLst>
          </p:cNvPr>
          <p:cNvCxnSpPr/>
          <p:nvPr/>
        </p:nvCxnSpPr>
        <p:spPr>
          <a:xfrm>
            <a:off x="751979" y="4804461"/>
            <a:ext cx="3144597" cy="182688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xmlns="" id="{ACA7E29E-E409-481F-B853-DBD91DB8A5DE}"/>
              </a:ext>
            </a:extLst>
          </p:cNvPr>
          <p:cNvCxnSpPr/>
          <p:nvPr/>
        </p:nvCxnSpPr>
        <p:spPr>
          <a:xfrm flipH="1">
            <a:off x="751979" y="4804461"/>
            <a:ext cx="3144597" cy="182688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F4F1E3B2-157A-4BEA-8F3E-DC3FB4DF5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E7B21EA2-860C-4838-818E-FE9AD929E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5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76A1C6AE-A252-431C-B84B-E859DF93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759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9">
            <a:extLst>
              <a:ext uri="{FF2B5EF4-FFF2-40B4-BE49-F238E27FC236}">
                <a16:creationId xmlns:a16="http://schemas.microsoft.com/office/drawing/2014/main" xmlns="" id="{D94A7024-D948-494D-8920-BBA2DA07D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13" descr="İlgili resim">
            <a:extLst>
              <a:ext uri="{FF2B5EF4-FFF2-40B4-BE49-F238E27FC236}">
                <a16:creationId xmlns:a16="http://schemas.microsoft.com/office/drawing/2014/main" xmlns="" id="{91A28090-1DF8-4E71-B760-D4CDDA33B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DB0BA6F1-0EAC-482D-9157-CC95FB94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tr-TR"/>
              <a:t>TEHLİKELİ ATIKLAR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B71A326-D456-4645-8158-D2636B1AC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FFFF"/>
                </a:solidFill>
              </a:rPr>
              <a:t>Yapılarında insan sağlığı ve çevre için tehlikeli maddeler içeren atıklar Tehlikeli Atık olarak ifade edilmektedir.</a:t>
            </a:r>
          </a:p>
          <a:p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33D6FD5F-3A6A-47B8-BFDD-50A90C46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AE91FDA5-389E-4DFC-A652-B5CAF1507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0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12CB4985-EDD5-45FF-8643-50943FED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159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73DF5B7-F949-45AF-BC12-8FF86893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tr-TR"/>
              <a:t>TEKLİKELİ ATIKLAR NELERDİR?</a:t>
            </a:r>
            <a:endParaRPr lang="tr-TR" dirty="0"/>
          </a:p>
        </p:txBody>
      </p:sp>
      <p:pic>
        <p:nvPicPr>
          <p:cNvPr id="4" name="Resim 9" descr="http://www.ekovar.com.tr/_img/_pages/tehlikeli_atiklar.jpg">
            <a:extLst>
              <a:ext uri="{FF2B5EF4-FFF2-40B4-BE49-F238E27FC236}">
                <a16:creationId xmlns:a16="http://schemas.microsoft.com/office/drawing/2014/main" xmlns="" id="{1D4E1432-2008-45C7-A516-5584671C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4" y="879701"/>
            <a:ext cx="3251701" cy="49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5CE256A-67B8-4419-A1C4-0A0FE99A9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3" y="2160590"/>
            <a:ext cx="4921876" cy="37396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700"/>
              <a:t>Tehlikeli maddelerin kalıntılarını içeren ya da tehlikeli maddelerle bulaşmış ambalajlar, </a:t>
            </a:r>
          </a:p>
          <a:p>
            <a:pPr>
              <a:lnSpc>
                <a:spcPct val="90000"/>
              </a:lnSpc>
            </a:pPr>
            <a:r>
              <a:rPr lang="tr-TR" sz="1700"/>
              <a:t>Atık boya ve vernikler, </a:t>
            </a:r>
          </a:p>
          <a:p>
            <a:pPr>
              <a:lnSpc>
                <a:spcPct val="90000"/>
              </a:lnSpc>
            </a:pPr>
            <a:r>
              <a:rPr lang="tr-TR" sz="1700"/>
              <a:t>Basınçlı kaplar, sprey kutuları, </a:t>
            </a:r>
          </a:p>
          <a:p>
            <a:pPr>
              <a:lnSpc>
                <a:spcPct val="90000"/>
              </a:lnSpc>
            </a:pPr>
            <a:r>
              <a:rPr lang="tr-TR" sz="1700"/>
              <a:t>Laboratuvar kimyasalları, </a:t>
            </a:r>
          </a:p>
          <a:p>
            <a:pPr>
              <a:lnSpc>
                <a:spcPct val="90000"/>
              </a:lnSpc>
            </a:pPr>
            <a:r>
              <a:rPr lang="tr-TR" sz="1700"/>
              <a:t>Flüoresan lambalar ve diğer cıva içeren atıklar,</a:t>
            </a:r>
          </a:p>
          <a:p>
            <a:pPr>
              <a:lnSpc>
                <a:spcPct val="90000"/>
              </a:lnSpc>
            </a:pPr>
            <a:r>
              <a:rPr lang="tr-TR" sz="1700"/>
              <a:t>Tarihi geçmişi ilaçlar, </a:t>
            </a:r>
          </a:p>
          <a:p>
            <a:pPr>
              <a:lnSpc>
                <a:spcPct val="90000"/>
              </a:lnSpc>
            </a:pPr>
            <a:r>
              <a:rPr lang="tr-TR" sz="1700"/>
              <a:t>Yapıştırıcılar, </a:t>
            </a:r>
          </a:p>
          <a:p>
            <a:pPr>
              <a:lnSpc>
                <a:spcPct val="90000"/>
              </a:lnSpc>
            </a:pPr>
            <a:r>
              <a:rPr lang="tr-TR" sz="1700"/>
              <a:t>Zirai kimyasal ilaçlar vb.</a:t>
            </a:r>
          </a:p>
          <a:p>
            <a:pPr>
              <a:lnSpc>
                <a:spcPct val="90000"/>
              </a:lnSpc>
            </a:pPr>
            <a:r>
              <a:rPr lang="tr-TR" sz="1700"/>
              <a:t>Toner ve Kartuşlar</a:t>
            </a:r>
          </a:p>
          <a:p>
            <a:pPr>
              <a:lnSpc>
                <a:spcPct val="90000"/>
              </a:lnSpc>
            </a:pPr>
            <a:endParaRPr lang="tr-TR" sz="170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26F0847B-3C02-4C53-8336-7A1AAA70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0D8AFEE7-AE56-46B9-BDD9-C4CA337AF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CB680D98-3C6D-4F54-B18B-3CE9318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019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C04E594-E582-425D-9146-306EEBBD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tr-TR"/>
              <a:t>SİZ NE YAPABİLİRSİNİZ?</a:t>
            </a:r>
            <a:endParaRPr lang="tr-TR" dirty="0"/>
          </a:p>
        </p:txBody>
      </p:sp>
      <p:graphicFrame>
        <p:nvGraphicFramePr>
          <p:cNvPr id="31" name="İçerik Yer Tutucusu 15">
            <a:extLst>
              <a:ext uri="{FF2B5EF4-FFF2-40B4-BE49-F238E27FC236}">
                <a16:creationId xmlns:a16="http://schemas.microsoft.com/office/drawing/2014/main" xmlns="" id="{A5A849B3-323C-40F3-AE81-7EA9EE083F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65677"/>
              </p:ext>
            </p:extLst>
          </p:nvPr>
        </p:nvGraphicFramePr>
        <p:xfrm>
          <a:off x="677334" y="453133"/>
          <a:ext cx="8282108" cy="4697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Resim 20" descr="tehlikeli atık kodları ile ilgili görsel sonucu">
            <a:extLst>
              <a:ext uri="{FF2B5EF4-FFF2-40B4-BE49-F238E27FC236}">
                <a16:creationId xmlns:a16="http://schemas.microsoft.com/office/drawing/2014/main" xmlns="" id="{6F5A9925-18A1-4D23-83E8-BF72DE3F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2" y="4413866"/>
            <a:ext cx="7315462" cy="244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BF3D2A3-C325-44C2-A2B3-A8BBF6609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53A8934-51F0-4B56-8A13-E6D904FF9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0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927C20E3-60EC-4CDF-AF0B-49BB7334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8063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B36BCB4-E8C2-42E8-B69C-C729C510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r>
              <a:rPr lang="tr-TR"/>
              <a:t>TOPLANAN TEHLİKELİ ATIKLAR NE OLUYOR</a:t>
            </a:r>
            <a:endParaRPr lang="tr-TR" dirty="0"/>
          </a:p>
        </p:txBody>
      </p:sp>
      <p:pic>
        <p:nvPicPr>
          <p:cNvPr id="6" name="Resim 6" descr="çimento fabrikası ile ilgili görsel sonucu">
            <a:extLst>
              <a:ext uri="{FF2B5EF4-FFF2-40B4-BE49-F238E27FC236}">
                <a16:creationId xmlns:a16="http://schemas.microsoft.com/office/drawing/2014/main" xmlns="" id="{60DA49F0-231C-484D-B971-F191E0AF5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r="19021" b="-1"/>
          <a:stretch/>
        </p:blipFill>
        <p:spPr bwMode="auto">
          <a:xfrm>
            <a:off x="677334" y="609600"/>
            <a:ext cx="3144597" cy="26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xmlns="" id="{B5B9F7B6-0E4A-4A5F-BBBA-73496FAE5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585D6D6-0C18-4AF2-8D6C-02924777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>
            <a:normAutofit/>
          </a:bodyPr>
          <a:lstStyle/>
          <a:p>
            <a:r>
              <a:rPr lang="tr-TR" dirty="0"/>
              <a:t>Tehlikeli atıklar geri kazanılabilmekte ya da çimento fabrikaları, demir çelik vb. yerlerde enerji geri kazanımı amacıyla mevcut yakıta ilave olarak kullanılabilmektedir.</a:t>
            </a:r>
          </a:p>
          <a:p>
            <a:r>
              <a:rPr lang="tr-TR" dirty="0"/>
              <a:t>Geri kazanımı sağlanamayan tehlikeli atıklar, Bakanlığın http://www.csb.gov.tr/gm/cygm  web sayfasında yayınlanan çevre lisanslı firmalarda bertaraf edilmektedir.</a:t>
            </a:r>
          </a:p>
          <a:p>
            <a:endParaRPr lang="tr-T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1D13AF-6D7E-42A4-BF57-BFDF66E1FE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5" descr="C:\Users\esin.dalgic\Desktop\untitled.png">
            <a:extLst>
              <a:ext uri="{FF2B5EF4-FFF2-40B4-BE49-F238E27FC236}">
                <a16:creationId xmlns:a16="http://schemas.microsoft.com/office/drawing/2014/main" xmlns="" id="{34DC81EF-1822-4F98-98D0-56809B060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" r="-1" b="9428"/>
          <a:stretch/>
        </p:blipFill>
        <p:spPr bwMode="auto">
          <a:xfrm>
            <a:off x="677334" y="3439947"/>
            <a:ext cx="3144597" cy="26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E9ECDB5F-E042-4F46-B059-7A1A936C9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CDA0484E-E6F3-4DAA-9A1B-41B524ECF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6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060832B7-FFD3-416B-A4AC-0029CBC3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470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10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1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14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18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10" descr="http://www.emlakbulten.com/wp-content/uploads/yeni-yasam-trendleri-ekolojik-yapilar.jpg">
            <a:extLst>
              <a:ext uri="{FF2B5EF4-FFF2-40B4-BE49-F238E27FC236}">
                <a16:creationId xmlns:a16="http://schemas.microsoft.com/office/drawing/2014/main" xmlns="" id="{4A63B508-6F65-48C6-85E8-42E1C11BE1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9091" r="17614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86B28B-02BB-4CE7-B5A8-A4DA61F3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63" y="2914650"/>
            <a:ext cx="5140013" cy="11904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600" dirty="0"/>
              <a:t>TEŞEKKÜRLER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xmlns="" id="{19F7278C-7DB5-4BA6-B28B-D9EF1787A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5" y="1353588"/>
            <a:ext cx="3136468" cy="1772105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xmlns="" id="{9C7BDB05-7656-4AE6-8106-543F4337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06" y="1491336"/>
            <a:ext cx="1467045" cy="1459830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xmlns="" id="{678E785F-D3B6-498D-8D0B-FD63795CB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xmlns="" id="{62ABFAD1-9597-454E-B36A-DD3757927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46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3079A7B4-8DFF-4AA8-97A7-A13F9CB4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6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xmlns="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xmlns="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xmlns="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61E5E8B2-DD0A-450E-8677-7FD0FF89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ATIKLAR</a:t>
            </a:r>
          </a:p>
        </p:txBody>
      </p:sp>
      <p:pic>
        <p:nvPicPr>
          <p:cNvPr id="4" name="Resim 1">
            <a:extLst>
              <a:ext uri="{FF2B5EF4-FFF2-40B4-BE49-F238E27FC236}">
                <a16:creationId xmlns:a16="http://schemas.microsoft.com/office/drawing/2014/main" xmlns="" id="{C46A0911-8C96-408D-AEE1-960778EA4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1" y="1500675"/>
            <a:ext cx="3856774" cy="39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3F1756D-274E-41D7-9126-FE4D24F2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723" y="2257362"/>
            <a:ext cx="4512988" cy="3317938"/>
          </a:xfrm>
        </p:spPr>
        <p:txBody>
          <a:bodyPr anchor="t">
            <a:normAutofit/>
          </a:bodyPr>
          <a:lstStyle/>
          <a:p>
            <a:r>
              <a:rPr lang="tr-TR" sz="2400" dirty="0">
                <a:solidFill>
                  <a:srgbClr val="FFFFFF"/>
                </a:solidFill>
              </a:rPr>
              <a:t>Çevrenin içinde yer alan ve ayrılmaz bir parçası olan atıklar; kullanılma süresi dolan ve yaşadığımız ortamdan uzaklaştırılması gereken madde veya materyallerdir.</a:t>
            </a:r>
          </a:p>
          <a:p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1BEB881E-D3F9-4E42-AFAA-3C175362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30901461-E493-4C97-A2D8-09537CE7E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A58AD4B0-AE15-45E9-A191-C2BCAB7B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559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İçerik Yer Tutucusu 4">
            <a:extLst>
              <a:ext uri="{FF2B5EF4-FFF2-40B4-BE49-F238E27FC236}">
                <a16:creationId xmlns:a16="http://schemas.microsoft.com/office/drawing/2014/main" xmlns="" id="{E19CD941-C9ED-43C9-94CF-3725E0854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1" r="24622" b="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FADABBCB-93C3-4862-922E-E55F5A24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19" y="673932"/>
            <a:ext cx="3851123" cy="661841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SIFIR ATIK NEDİR?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46B30E82-03E4-4A22-9E22-F6313A750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39" y="1490571"/>
            <a:ext cx="3851122" cy="4780970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İsrafın</a:t>
            </a:r>
            <a:r>
              <a:rPr lang="en-US" sz="2400" dirty="0"/>
              <a:t> </a:t>
            </a:r>
            <a:r>
              <a:rPr lang="en-US" sz="2400" dirty="0" err="1"/>
              <a:t>önlenmesi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Kaynakların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verimli</a:t>
            </a:r>
            <a:r>
              <a:rPr lang="en-US" sz="2400" dirty="0"/>
              <a:t> </a:t>
            </a:r>
            <a:r>
              <a:rPr lang="en-US" sz="2400" dirty="0" err="1"/>
              <a:t>kullanılması</a:t>
            </a:r>
            <a:endParaRPr lang="en-US" sz="2400" dirty="0"/>
          </a:p>
          <a:p>
            <a:r>
              <a:rPr lang="en-US" sz="2400" dirty="0" err="1"/>
              <a:t>Oluşan</a:t>
            </a:r>
            <a:r>
              <a:rPr lang="en-US" sz="2400" dirty="0"/>
              <a:t> </a:t>
            </a:r>
            <a:r>
              <a:rPr lang="en-US" sz="2400" dirty="0" err="1"/>
              <a:t>atık</a:t>
            </a:r>
            <a:r>
              <a:rPr lang="en-US" sz="2400" dirty="0"/>
              <a:t> </a:t>
            </a:r>
            <a:r>
              <a:rPr lang="en-US" sz="2400" dirty="0" err="1"/>
              <a:t>miktarının</a:t>
            </a:r>
            <a:r>
              <a:rPr lang="en-US" sz="2400" dirty="0"/>
              <a:t> </a:t>
            </a:r>
            <a:r>
              <a:rPr lang="en-US" sz="2400" dirty="0" err="1"/>
              <a:t>azaltılması</a:t>
            </a:r>
            <a:endParaRPr lang="en-US" sz="2400" dirty="0"/>
          </a:p>
          <a:p>
            <a:r>
              <a:rPr lang="en-US" sz="2400" dirty="0" err="1"/>
              <a:t>Ambalaj</a:t>
            </a:r>
            <a:r>
              <a:rPr lang="en-US" sz="2400" dirty="0"/>
              <a:t> </a:t>
            </a:r>
            <a:r>
              <a:rPr lang="en-US" sz="2400" dirty="0" err="1"/>
              <a:t>atıkları</a:t>
            </a:r>
            <a:r>
              <a:rPr lang="en-US" sz="2400" dirty="0"/>
              <a:t>, </a:t>
            </a:r>
            <a:r>
              <a:rPr lang="en-US" sz="2400" dirty="0" err="1"/>
              <a:t>bitkisel</a:t>
            </a:r>
            <a:r>
              <a:rPr lang="en-US" sz="2400" dirty="0"/>
              <a:t> </a:t>
            </a:r>
            <a:r>
              <a:rPr lang="en-US" sz="2400" dirty="0" err="1"/>
              <a:t>atık</a:t>
            </a:r>
            <a:r>
              <a:rPr lang="en-US" sz="2400" dirty="0"/>
              <a:t> </a:t>
            </a:r>
            <a:r>
              <a:rPr lang="en-US" sz="2400" dirty="0" err="1"/>
              <a:t>yağ</a:t>
            </a:r>
            <a:r>
              <a:rPr lang="en-US" sz="2400" dirty="0"/>
              <a:t>, </a:t>
            </a:r>
            <a:r>
              <a:rPr lang="en-US" sz="2400" dirty="0" err="1"/>
              <a:t>atık</a:t>
            </a:r>
            <a:r>
              <a:rPr lang="en-US" sz="2400" dirty="0"/>
              <a:t> </a:t>
            </a:r>
            <a:r>
              <a:rPr lang="en-US" sz="2400" dirty="0" err="1"/>
              <a:t>pil</a:t>
            </a:r>
            <a:r>
              <a:rPr lang="en-US" sz="2400" dirty="0"/>
              <a:t>, </a:t>
            </a:r>
            <a:r>
              <a:rPr lang="en-US" sz="2400" dirty="0" err="1"/>
              <a:t>tehlikeli</a:t>
            </a:r>
            <a:r>
              <a:rPr lang="en-US" sz="2400" dirty="0"/>
              <a:t> </a:t>
            </a:r>
            <a:r>
              <a:rPr lang="en-US" sz="2400" dirty="0" err="1"/>
              <a:t>atık</a:t>
            </a:r>
            <a:r>
              <a:rPr lang="en-US" sz="2400" dirty="0"/>
              <a:t> vb. </a:t>
            </a:r>
            <a:r>
              <a:rPr lang="en-US" sz="2400" dirty="0" err="1"/>
              <a:t>geri</a:t>
            </a:r>
            <a:r>
              <a:rPr lang="en-US" sz="2400" dirty="0"/>
              <a:t> </a:t>
            </a:r>
            <a:r>
              <a:rPr lang="en-US" sz="2400" dirty="0" err="1"/>
              <a:t>dönüşebilen</a:t>
            </a:r>
            <a:r>
              <a:rPr lang="en-US" sz="2400" dirty="0"/>
              <a:t> </a:t>
            </a:r>
            <a:r>
              <a:rPr lang="en-US" sz="2400" dirty="0" err="1"/>
              <a:t>atıkların</a:t>
            </a:r>
            <a:r>
              <a:rPr lang="en-US" sz="2400" dirty="0"/>
              <a:t>  </a:t>
            </a:r>
            <a:r>
              <a:rPr lang="en-US" sz="2400" dirty="0" err="1"/>
              <a:t>ayrı</a:t>
            </a:r>
            <a:r>
              <a:rPr lang="en-US" sz="2400" dirty="0"/>
              <a:t> </a:t>
            </a:r>
            <a:r>
              <a:rPr lang="en-US" sz="2400" dirty="0" err="1"/>
              <a:t>toplanması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geri</a:t>
            </a:r>
            <a:r>
              <a:rPr lang="en-US" sz="2400" dirty="0"/>
              <a:t> </a:t>
            </a:r>
            <a:r>
              <a:rPr lang="en-US" sz="2400" dirty="0" err="1"/>
              <a:t>dönüştürülmesidir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  <p:cxnSp>
        <p:nvCxnSpPr>
          <p:cNvPr id="68" name="Straight Connector 12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B31F3D09-8F62-46CB-B294-6CDC05BEE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43F4F815-067A-4422-9D20-CD35E5F44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2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6A914D18-E6D3-46E8-AD52-8474B616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083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DFAE665-AC6F-48D9-8148-B722153F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tr-TR"/>
              <a:t>SIFIR ATIK PROJESİ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EF67989-85EB-480D-A738-FC63B44B9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58" y="1533525"/>
            <a:ext cx="4414801" cy="4507837"/>
          </a:xfrm>
        </p:spPr>
        <p:txBody>
          <a:bodyPr>
            <a:normAutofit lnSpcReduction="10000"/>
          </a:bodyPr>
          <a:lstStyle/>
          <a:p>
            <a:r>
              <a:rPr lang="tr-TR" sz="2000" dirty="0"/>
              <a:t>Sıfır Atık Projesi; 2018 yılında Çevre ve Şehircilik Bakanlığı tarafından tüm Türkiye’de uygulanmak üzere başlatılmıştır. </a:t>
            </a:r>
          </a:p>
          <a:p>
            <a:endParaRPr lang="tr-TR" sz="2000" dirty="0"/>
          </a:p>
          <a:p>
            <a:r>
              <a:rPr lang="tr-TR" sz="2000" dirty="0"/>
              <a:t>Hedef başta kamu kurum kuruluşları olmak üzere üniversite, okul, hastane, alışveriş merkezleri </a:t>
            </a:r>
            <a:r>
              <a:rPr lang="tr-TR" sz="2000" dirty="0" err="1"/>
              <a:t>v.b</a:t>
            </a:r>
            <a:r>
              <a:rPr lang="tr-TR" sz="2000" dirty="0"/>
              <a:t>. nüfusun yoğun olduğu yerlerde geri dönüşebilen atıkların ayrı toplanması, ekonomiye kazandırılması, su ve enerji tasarrufunun sağlanmasıdır.</a:t>
            </a:r>
          </a:p>
          <a:p>
            <a:endParaRPr lang="tr-TR" dirty="0"/>
          </a:p>
        </p:txBody>
      </p:sp>
      <p:pic>
        <p:nvPicPr>
          <p:cNvPr id="29" name="Resim 8">
            <a:extLst>
              <a:ext uri="{FF2B5EF4-FFF2-40B4-BE49-F238E27FC236}">
                <a16:creationId xmlns:a16="http://schemas.microsoft.com/office/drawing/2014/main" xmlns="" id="{56853BC7-F920-46C1-8FD1-834C76FF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23466" b="-6"/>
          <a:stretch/>
        </p:blipFill>
        <p:spPr bwMode="auto">
          <a:xfrm>
            <a:off x="5233711" y="1700873"/>
            <a:ext cx="1862332" cy="18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Resim 4">
            <a:extLst>
              <a:ext uri="{FF2B5EF4-FFF2-40B4-BE49-F238E27FC236}">
                <a16:creationId xmlns:a16="http://schemas.microsoft.com/office/drawing/2014/main" xmlns="" id="{DBDE9B9D-8903-48DB-9226-30CCE0691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r="6515" b="-6"/>
          <a:stretch/>
        </p:blipFill>
        <p:spPr bwMode="auto">
          <a:xfrm>
            <a:off x="7324643" y="1700873"/>
            <a:ext cx="1862332" cy="18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Isosceles Triangle 8">
            <a:extLst>
              <a:ext uri="{FF2B5EF4-FFF2-40B4-BE49-F238E27FC236}">
                <a16:creationId xmlns:a16="http://schemas.microsoft.com/office/drawing/2014/main" xmlns="" id="{E6624966-DAD1-4B61-8FF1-DAFE1CB8FB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D73D637-4DE4-433E-A66D-0A255373A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3" r="22732" b="-6"/>
          <a:stretch/>
        </p:blipFill>
        <p:spPr>
          <a:xfrm>
            <a:off x="5233711" y="3757611"/>
            <a:ext cx="1862332" cy="1826881"/>
          </a:xfrm>
          <a:prstGeom prst="rect">
            <a:avLst/>
          </a:prstGeom>
        </p:spPr>
      </p:pic>
      <p:pic>
        <p:nvPicPr>
          <p:cNvPr id="28" name="Resim 7">
            <a:extLst>
              <a:ext uri="{FF2B5EF4-FFF2-40B4-BE49-F238E27FC236}">
                <a16:creationId xmlns:a16="http://schemas.microsoft.com/office/drawing/2014/main" xmlns="" id="{13B7952F-DE13-4D5E-A560-1466BE610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r="17433" b="-3"/>
          <a:stretch/>
        </p:blipFill>
        <p:spPr bwMode="auto">
          <a:xfrm>
            <a:off x="7324643" y="3755427"/>
            <a:ext cx="1862332" cy="18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3322461-E6A1-4A51-A075-031A02A4A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608" y="2971800"/>
            <a:ext cx="1440362" cy="144036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94E2AE85-603A-44B8-9CC3-943A93176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7CDF90AC-C8D9-42B4-997E-25676708D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4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A449DC48-AD55-4F1E-A909-D2034FBA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80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AD050B4-DD97-45CC-96A5-5E902D34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tr-TR"/>
              <a:t>AMBALAJ ATIKLARI NELERDİR?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B4E39BE-1115-4CC6-AD53-4B979B3F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58" y="1733551"/>
            <a:ext cx="4414801" cy="4307812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/>
              <a:t>Kağıt, gazete, dergi ve mecmualar</a:t>
            </a:r>
          </a:p>
          <a:p>
            <a:r>
              <a:rPr lang="tr-TR" sz="2400" dirty="0"/>
              <a:t>Defterler, Kitaplar, kartonlar</a:t>
            </a:r>
          </a:p>
          <a:p>
            <a:r>
              <a:rPr lang="tr-TR" sz="2400" dirty="0"/>
              <a:t>Meşrubat cam şişe</a:t>
            </a:r>
          </a:p>
          <a:p>
            <a:r>
              <a:rPr lang="tr-TR" sz="2400" dirty="0"/>
              <a:t>Prospektüsler, not kağıtları</a:t>
            </a:r>
          </a:p>
          <a:p>
            <a:r>
              <a:rPr lang="tr-TR" sz="2400" dirty="0"/>
              <a:t>Sigara Paketi Kağıtları</a:t>
            </a:r>
          </a:p>
          <a:p>
            <a:r>
              <a:rPr lang="tr-TR" sz="2400" dirty="0"/>
              <a:t>Bisküvi, çikolata, sakız vb. ambalaj kağıtları (aşağıdaki geri dönüşüm logosu olan ) </a:t>
            </a:r>
          </a:p>
          <a:p>
            <a:r>
              <a:rPr lang="tr-TR" sz="2400" dirty="0"/>
              <a:t>Plastik ve Kağıt Torbalar</a:t>
            </a:r>
          </a:p>
          <a:p>
            <a:r>
              <a:rPr lang="tr-TR" sz="2400" dirty="0"/>
              <a:t>Sandviç poşetler 	</a:t>
            </a:r>
          </a:p>
        </p:txBody>
      </p:sp>
      <p:pic>
        <p:nvPicPr>
          <p:cNvPr id="13" name="Picture 5" descr="http://www.akpettekstilhurda.com/Uploads/editor/images/mesrubat.png">
            <a:extLst>
              <a:ext uri="{FF2B5EF4-FFF2-40B4-BE49-F238E27FC236}">
                <a16:creationId xmlns:a16="http://schemas.microsoft.com/office/drawing/2014/main" xmlns="" id="{A5C8B833-068E-491F-A25D-EF68A0C93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r="19937" b="7"/>
          <a:stretch/>
        </p:blipFill>
        <p:spPr bwMode="auto">
          <a:xfrm>
            <a:off x="5048788" y="1733551"/>
            <a:ext cx="2094423" cy="205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6">
            <a:extLst>
              <a:ext uri="{FF2B5EF4-FFF2-40B4-BE49-F238E27FC236}">
                <a16:creationId xmlns:a16="http://schemas.microsoft.com/office/drawing/2014/main" xmlns="" id="{F5D38F11-688B-426C-83BB-F821FDD6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1010"/>
          <a:stretch/>
        </p:blipFill>
        <p:spPr bwMode="auto">
          <a:xfrm>
            <a:off x="7371811" y="1822451"/>
            <a:ext cx="2003798" cy="196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Isosceles Triangle 8">
            <a:extLst>
              <a:ext uri="{FF2B5EF4-FFF2-40B4-BE49-F238E27FC236}">
                <a16:creationId xmlns:a16="http://schemas.microsoft.com/office/drawing/2014/main" xmlns="" id="{E6624966-DAD1-4B61-8FF1-DAFE1CB8FB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7" descr="gazete">
            <a:extLst>
              <a:ext uri="{FF2B5EF4-FFF2-40B4-BE49-F238E27FC236}">
                <a16:creationId xmlns:a16="http://schemas.microsoft.com/office/drawing/2014/main" xmlns="" id="{2A29F4F9-D40D-41BB-B15C-0717DC42E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r="12076" b="-4"/>
          <a:stretch/>
        </p:blipFill>
        <p:spPr bwMode="auto">
          <a:xfrm>
            <a:off x="5056101" y="4017961"/>
            <a:ext cx="2087110" cy="204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2">
            <a:extLst>
              <a:ext uri="{FF2B5EF4-FFF2-40B4-BE49-F238E27FC236}">
                <a16:creationId xmlns:a16="http://schemas.microsoft.com/office/drawing/2014/main" xmlns="" id="{CCFE27D3-70EC-4330-970C-06A981F568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r="25521" b="-4"/>
          <a:stretch/>
        </p:blipFill>
        <p:spPr bwMode="auto">
          <a:xfrm>
            <a:off x="7371811" y="4015777"/>
            <a:ext cx="2003798" cy="196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rc_mi" descr="İlgili resim">
            <a:extLst>
              <a:ext uri="{FF2B5EF4-FFF2-40B4-BE49-F238E27FC236}">
                <a16:creationId xmlns:a16="http://schemas.microsoft.com/office/drawing/2014/main" xmlns="" id="{4E8D4276-C820-46C9-9D32-3E70F6787BE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67" y="6059636"/>
            <a:ext cx="406663" cy="42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sim 27" descr="geri dönüşüm logosu ile ilgili görsel sonucu">
            <a:extLst>
              <a:ext uri="{FF2B5EF4-FFF2-40B4-BE49-F238E27FC236}">
                <a16:creationId xmlns:a16="http://schemas.microsoft.com/office/drawing/2014/main" xmlns="" id="{B69DBC76-92C1-4BF3-A309-983C43E4C6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91" y="6055409"/>
            <a:ext cx="404891" cy="4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Resim 29" descr="İlgili resim">
            <a:extLst>
              <a:ext uri="{FF2B5EF4-FFF2-40B4-BE49-F238E27FC236}">
                <a16:creationId xmlns:a16="http://schemas.microsoft.com/office/drawing/2014/main" xmlns="" id="{DEF3ACE1-B226-4944-9DC5-76DB25C87B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51" y="6055409"/>
            <a:ext cx="476655" cy="45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3AEE2097-CC92-4F01-BF02-C05C4F513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8196B229-F5B2-4606-B573-DC400C3624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9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672B1B6D-AE01-45E1-9876-A0D49A02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525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AD050B4-DD97-45CC-96A5-5E902D34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7" cy="1320800"/>
          </a:xfrm>
        </p:spPr>
        <p:txBody>
          <a:bodyPr>
            <a:normAutofit/>
          </a:bodyPr>
          <a:lstStyle/>
          <a:p>
            <a:r>
              <a:rPr lang="tr-TR" dirty="0"/>
              <a:t>AMBALAJ ATIKLARI NELERDİR?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B4E39BE-1115-4CC6-AD53-4B979B3F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58" y="1781175"/>
            <a:ext cx="4414801" cy="4260187"/>
          </a:xfrm>
        </p:spPr>
        <p:txBody>
          <a:bodyPr>
            <a:normAutofit fontScale="85000" lnSpcReduction="20000"/>
          </a:bodyPr>
          <a:lstStyle/>
          <a:p>
            <a:r>
              <a:rPr lang="tr-TR" sz="2400" dirty="0"/>
              <a:t>PET, PE, PS, PP, PVC Şişeler</a:t>
            </a:r>
          </a:p>
          <a:p>
            <a:r>
              <a:rPr lang="tr-TR" sz="2400" dirty="0"/>
              <a:t>Plastik Süt ve Ayran Kutuları, Yoğurt Kapları</a:t>
            </a:r>
          </a:p>
          <a:p>
            <a:r>
              <a:rPr lang="tr-TR" sz="2400" dirty="0"/>
              <a:t>Plastik Soda, Meşrubat Şişeleri</a:t>
            </a:r>
          </a:p>
          <a:p>
            <a:r>
              <a:rPr lang="tr-TR" sz="2400" dirty="0"/>
              <a:t>Şampuan, Deterjan, Çamaşır Suyu Şişeleri (aşağıdaki geri dönüşüm logosu olan )</a:t>
            </a:r>
          </a:p>
          <a:p>
            <a:r>
              <a:rPr lang="tr-TR" sz="2400" dirty="0" err="1"/>
              <a:t>Strech</a:t>
            </a:r>
            <a:r>
              <a:rPr lang="tr-TR" sz="2400" dirty="0"/>
              <a:t> Film, Alüminyum Folyolar</a:t>
            </a:r>
          </a:p>
          <a:p>
            <a:r>
              <a:rPr lang="tr-TR" sz="2400" dirty="0"/>
              <a:t>Diş macunu ambalajları (aşağıdaki geri dönüşüm logosu olan )</a:t>
            </a:r>
          </a:p>
          <a:p>
            <a:r>
              <a:rPr lang="tr-TR" sz="2400" dirty="0"/>
              <a:t>Tek kullanımlık tabak ve bardaklar</a:t>
            </a:r>
          </a:p>
          <a:p>
            <a:pPr marL="0" indent="0">
              <a:buNone/>
            </a:pPr>
            <a:r>
              <a:rPr lang="tr-TR" sz="1600" dirty="0"/>
              <a:t> 	</a:t>
            </a:r>
          </a:p>
        </p:txBody>
      </p:sp>
      <p:sp>
        <p:nvSpPr>
          <p:cNvPr id="29" name="Isosceles Triangle 8">
            <a:extLst>
              <a:ext uri="{FF2B5EF4-FFF2-40B4-BE49-F238E27FC236}">
                <a16:creationId xmlns:a16="http://schemas.microsoft.com/office/drawing/2014/main" xmlns="" id="{E6624966-DAD1-4B61-8FF1-DAFE1CB8FB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irc_mi" descr="İlgili resim">
            <a:extLst>
              <a:ext uri="{FF2B5EF4-FFF2-40B4-BE49-F238E27FC236}">
                <a16:creationId xmlns:a16="http://schemas.microsoft.com/office/drawing/2014/main" xmlns="" id="{4E8D4276-C820-46C9-9D32-3E70F6787B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67" y="6059636"/>
            <a:ext cx="406663" cy="42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Resim 27" descr="geri dönüşüm logosu ile ilgili görsel sonucu">
            <a:extLst>
              <a:ext uri="{FF2B5EF4-FFF2-40B4-BE49-F238E27FC236}">
                <a16:creationId xmlns:a16="http://schemas.microsoft.com/office/drawing/2014/main" xmlns="" id="{B69DBC76-92C1-4BF3-A309-983C43E4C6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91" y="6055409"/>
            <a:ext cx="404891" cy="4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Resim 29" descr="İlgili resim">
            <a:extLst>
              <a:ext uri="{FF2B5EF4-FFF2-40B4-BE49-F238E27FC236}">
                <a16:creationId xmlns:a16="http://schemas.microsoft.com/office/drawing/2014/main" xmlns="" id="{DEF3ACE1-B226-4944-9DC5-76DB25C87B8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51" y="6055409"/>
            <a:ext cx="476655" cy="45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9">
            <a:extLst>
              <a:ext uri="{FF2B5EF4-FFF2-40B4-BE49-F238E27FC236}">
                <a16:creationId xmlns:a16="http://schemas.microsoft.com/office/drawing/2014/main" xmlns="" id="{744DC469-4795-4FDF-B157-0B7849109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8" y="4621214"/>
            <a:ext cx="2734640" cy="181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Resim 29">
            <a:extLst>
              <a:ext uri="{FF2B5EF4-FFF2-40B4-BE49-F238E27FC236}">
                <a16:creationId xmlns:a16="http://schemas.microsoft.com/office/drawing/2014/main" xmlns="" id="{04739ECD-3CE1-491F-BFE6-CD3DF2A75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43" y="2828926"/>
            <a:ext cx="2605438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sim 24">
            <a:extLst>
              <a:ext uri="{FF2B5EF4-FFF2-40B4-BE49-F238E27FC236}">
                <a16:creationId xmlns:a16="http://schemas.microsoft.com/office/drawing/2014/main" xmlns="" id="{FFE35511-C8AC-4035-B007-D95E14B60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8" y="1415254"/>
            <a:ext cx="2734641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309B929D-64ED-4184-B536-B594E246D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8042" y="6507143"/>
            <a:ext cx="710803" cy="33407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48E54CF5-C98B-48CA-9AB6-DD807AB42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856" y="6491303"/>
            <a:ext cx="391886" cy="391886"/>
          </a:xfrm>
          <a:prstGeom prst="rect">
            <a:avLst/>
          </a:prstGeom>
        </p:spPr>
      </p:pic>
      <p:pic>
        <p:nvPicPr>
          <p:cNvPr id="18" name="Resim 6" descr="D:\SERAP\KONTEYNER\KONTEYNER ALIMI 2015\LOGO çevre dairesi.jpg">
            <a:extLst>
              <a:ext uri="{FF2B5EF4-FFF2-40B4-BE49-F238E27FC236}">
                <a16:creationId xmlns:a16="http://schemas.microsoft.com/office/drawing/2014/main" xmlns="" id="{221A3E8B-5B79-4AF8-8562-9EEF6A35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67" y="6535024"/>
            <a:ext cx="606254" cy="3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62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üzeyler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1136</Words>
  <Application>Microsoft Office PowerPoint</Application>
  <PresentationFormat>Özel</PresentationFormat>
  <Paragraphs>144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Yüzeyler</vt:lpstr>
      <vt:lpstr>BURSA İL MİLLİ EĞİTİM MÜDÜRLÜĞÜ ENERJİ YÖNETİM BİRİMİ 2019</vt:lpstr>
      <vt:lpstr>ÇEVRE NEDİR?</vt:lpstr>
      <vt:lpstr>ÇEVRE</vt:lpstr>
      <vt:lpstr>ATIK NEDİR?</vt:lpstr>
      <vt:lpstr>ATIKLAR</vt:lpstr>
      <vt:lpstr>SIFIR ATIK NEDİR?</vt:lpstr>
      <vt:lpstr>SIFIR ATIK PROJESİ</vt:lpstr>
      <vt:lpstr>AMBALAJ ATIKLARI NELERDİR?</vt:lpstr>
      <vt:lpstr>AMBALAJ ATIKLARI NELERDİR?</vt:lpstr>
      <vt:lpstr>NELER AMBALAJ ATIĞI DEĞİLDİR ?</vt:lpstr>
      <vt:lpstr>SİZ NE YAPABİLİRSİNİZ? </vt:lpstr>
      <vt:lpstr>TÜRLERİNE GÖRE ATIKLAR </vt:lpstr>
      <vt:lpstr>PowerPoint Sunusu</vt:lpstr>
      <vt:lpstr>ATIKLAR NASIL DEĞERLENDİRİLİYOR?</vt:lpstr>
      <vt:lpstr>ATIKLAR NASIL DEĞERLENDİRİLİYOR?</vt:lpstr>
      <vt:lpstr>ATIKLAR NASIL DEĞERLENDİRİLİYOR?</vt:lpstr>
      <vt:lpstr>ATIKLAR NASIL DEĞERLENDİRİLİYOR?</vt:lpstr>
      <vt:lpstr>ATIKLAR NASIL DEĞERLENDİRİLİYOR?</vt:lpstr>
      <vt:lpstr>1 TON KAĞIT/KARTONUN GERİ DÖNÜŞÜMÜ İLE 17 AĞAÇ KURTARILIYOR  DOĞAL KAYNAKLARIMIZ KORUNUYOR   </vt:lpstr>
      <vt:lpstr>1 TON CAMIN GERİ DÖNÜŞÜMÜ İLE 100 LİTRE PETROL TASARRUFU SAĞLANIYOR </vt:lpstr>
      <vt:lpstr>METAL ve PLASTİK GERİ KAZANIMI İLE YÜZDE 95 ENERJİ TASARRUFU SAĞLANIYOR</vt:lpstr>
      <vt:lpstr>PowerPoint Sunusu</vt:lpstr>
      <vt:lpstr>BİTKİSEL ATIK YAĞLAR</vt:lpstr>
      <vt:lpstr>BİTKİSEL ATIK YAĞLAR</vt:lpstr>
      <vt:lpstr>BİTKİSEL ATIK YAĞLAR</vt:lpstr>
      <vt:lpstr>BİTKİSEL ATIK YAĞLAR</vt:lpstr>
      <vt:lpstr>BİTKİSEL ATIK YAĞLAR</vt:lpstr>
      <vt:lpstr>BİTKİSEL ATIK YAĞLAR</vt:lpstr>
      <vt:lpstr>BİTKİSEL ATIK YAĞLAR</vt:lpstr>
      <vt:lpstr>SİZ NE YAPABİLİRSİNİZ?</vt:lpstr>
      <vt:lpstr>TOPLANAN BİTKİSEL ATIK YAĞLARA NE OLUYOR?</vt:lpstr>
      <vt:lpstr>BİYODİZEL NEDİR?</vt:lpstr>
      <vt:lpstr>PİL NEDİR?</vt:lpstr>
      <vt:lpstr>PowerPoint Sunusu</vt:lpstr>
      <vt:lpstr>PİLLER NERELERDE KULLANILIR?</vt:lpstr>
      <vt:lpstr>PİL KULLANIRKEN NELERE DİKKAT ETMELİYİZ?</vt:lpstr>
      <vt:lpstr>ATIK PİL NEDİR?</vt:lpstr>
      <vt:lpstr>PİLLER HANGİ KİMYASALLARI İÇERİR?</vt:lpstr>
      <vt:lpstr>ATIK PİLLER</vt:lpstr>
      <vt:lpstr>SİZ NE YAPABİLİRSİNİZ?</vt:lpstr>
      <vt:lpstr>TEHLİKELİ ATIKLAR</vt:lpstr>
      <vt:lpstr>TEKLİKELİ ATIKLAR NELERDİR?</vt:lpstr>
      <vt:lpstr>SİZ NE YAPABİLİRSİNİZ?</vt:lpstr>
      <vt:lpstr>TOPLANAN TEHLİKELİ ATIKLAR NE OLUYOR</vt:lpstr>
      <vt:lpstr>TEŞEKKÜRLER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BURSA İL MİLLİ EĞİTİM MÜDÜRLÜĞÜ</dc:title>
  <dc:creator>uyan kartal</dc:creator>
  <cp:lastModifiedBy>CASPERPC</cp:lastModifiedBy>
  <cp:revision>17</cp:revision>
  <dcterms:created xsi:type="dcterms:W3CDTF">2019-02-20T08:00:31Z</dcterms:created>
  <dcterms:modified xsi:type="dcterms:W3CDTF">2019-03-04T20:58:41Z</dcterms:modified>
</cp:coreProperties>
</file>